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087-FF94-45FA-A6E6-D875DB26DCE3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A19A0-9E0D-4991-988A-9B2E10E1C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A19A0-9E0D-4991-988A-9B2E10E1C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11BF-11A2-4C57-9C94-853DEED1D554}" type="datetimeFigureOut">
              <a:rPr lang="en-US" smtClean="0"/>
              <a:t>03-Oct-18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DA23-D899-4E7A-9247-880C5AD43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tx2"/>
                </a:solidFill>
              </a:rPr>
              <a:t>ILP </a:t>
            </a:r>
            <a:r>
              <a:rPr lang="en-US" sz="2400" b="1" dirty="0" err="1" smtClean="0">
                <a:solidFill>
                  <a:schemeClr val="tx2"/>
                </a:solidFill>
              </a:rPr>
              <a:t>vs</a:t>
            </a:r>
            <a:r>
              <a:rPr lang="en-US" sz="2400" b="1" dirty="0" smtClean="0">
                <a:solidFill>
                  <a:schemeClr val="tx2"/>
                </a:solidFill>
              </a:rPr>
              <a:t> Reducing Cache misses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a compiler has to choose between  improving ILP and improving cache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for (i= 0; i &lt; 512; i = i + 1)</a:t>
            </a:r>
          </a:p>
          <a:p>
            <a:r>
              <a:rPr lang="en-US" dirty="0"/>
              <a:t>	</a:t>
            </a:r>
            <a:r>
              <a:rPr lang="en-US" dirty="0" smtClean="0"/>
              <a:t>for (j = 1; j &lt;  512; j = j + 1)</a:t>
            </a:r>
          </a:p>
          <a:p>
            <a:r>
              <a:rPr lang="en-US" dirty="0"/>
              <a:t>	</a:t>
            </a:r>
            <a:r>
              <a:rPr lang="en-US" dirty="0" smtClean="0"/>
              <a:t>	x[i][j] = 2*x[i][j-1];</a:t>
            </a:r>
          </a:p>
          <a:p>
            <a:endParaRPr lang="en-US" dirty="0"/>
          </a:p>
          <a:p>
            <a:r>
              <a:rPr lang="en-US" dirty="0" smtClean="0"/>
              <a:t>This code accesses the data in the order they are stored thus minimizing the cache misses, but if you unroll the loop, you will find that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5389" y="3938037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(i= 0; i &lt; 512; i = i + 1)</a:t>
            </a:r>
          </a:p>
          <a:p>
            <a:r>
              <a:rPr lang="en-US" dirty="0"/>
              <a:t>	for (j = 1; j &lt;  512; j = j + </a:t>
            </a:r>
            <a:r>
              <a:rPr lang="en-US" dirty="0" smtClean="0"/>
              <a:t>4) {</a:t>
            </a:r>
          </a:p>
          <a:p>
            <a:r>
              <a:rPr lang="en-US" dirty="0"/>
              <a:t>	</a:t>
            </a:r>
            <a:r>
              <a:rPr lang="en-US" dirty="0" smtClean="0"/>
              <a:t>	x[i][j] 	 =  2*x[i][j-1];</a:t>
            </a:r>
          </a:p>
          <a:p>
            <a:r>
              <a:rPr lang="en-US" dirty="0"/>
              <a:t>	</a:t>
            </a:r>
            <a:r>
              <a:rPr lang="en-US" dirty="0" smtClean="0"/>
              <a:t>	x[i][j+1]	 =  2*x[i][j];</a:t>
            </a:r>
          </a:p>
          <a:p>
            <a:r>
              <a:rPr lang="en-US" dirty="0"/>
              <a:t>	</a:t>
            </a:r>
            <a:r>
              <a:rPr lang="en-US" dirty="0" smtClean="0"/>
              <a:t>	x[i][j+2]	 =  2*x[i][j+1];</a:t>
            </a:r>
          </a:p>
          <a:p>
            <a:r>
              <a:rPr lang="en-US" dirty="0"/>
              <a:t>	</a:t>
            </a:r>
            <a:r>
              <a:rPr lang="en-US" dirty="0" smtClean="0"/>
              <a:t>	x[i][j+3]	 =  2*x[i][j+2];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r>
              <a:rPr lang="en-US" dirty="0" smtClean="0"/>
              <a:t>Here last three statements have RAW dependency…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18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6096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the parallelism, two loops can be interchanged…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(j = 1; j &lt;  512; j = j + 1)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for </a:t>
            </a:r>
            <a:r>
              <a:rPr lang="en-US" dirty="0" smtClean="0"/>
              <a:t>(</a:t>
            </a:r>
            <a:r>
              <a:rPr lang="en-US" dirty="0"/>
              <a:t>i= 0; i &lt; 512; i = i + 1)</a:t>
            </a:r>
          </a:p>
          <a:p>
            <a:r>
              <a:rPr lang="en-US" dirty="0"/>
              <a:t>		x[i][j] = 2*x[i][j-1</a:t>
            </a:r>
            <a:r>
              <a:rPr lang="en-US" dirty="0" smtClean="0"/>
              <a:t>];</a:t>
            </a:r>
          </a:p>
          <a:p>
            <a:endParaRPr lang="en-US" dirty="0"/>
          </a:p>
          <a:p>
            <a:r>
              <a:rPr lang="en-US" dirty="0" smtClean="0"/>
              <a:t>Unrolling this loop would show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9718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(j = 1; j &lt;  512; j = j + 1) </a:t>
            </a:r>
          </a:p>
          <a:p>
            <a:r>
              <a:rPr lang="en-US" dirty="0"/>
              <a:t>	for (i= 0; i &lt; 512; i = i + </a:t>
            </a:r>
            <a:r>
              <a:rPr lang="en-US" dirty="0" smtClean="0"/>
              <a:t>4){</a:t>
            </a:r>
            <a:endParaRPr lang="en-US" dirty="0"/>
          </a:p>
          <a:p>
            <a:r>
              <a:rPr lang="en-US" dirty="0"/>
              <a:t>		x[i][j] </a:t>
            </a:r>
            <a:r>
              <a:rPr lang="en-US" dirty="0" smtClean="0"/>
              <a:t>	= </a:t>
            </a:r>
            <a:r>
              <a:rPr lang="en-US" dirty="0"/>
              <a:t>2*x[i][j-1</a:t>
            </a:r>
            <a:r>
              <a:rPr lang="en-US" dirty="0" smtClean="0"/>
              <a:t>];</a:t>
            </a:r>
          </a:p>
          <a:p>
            <a:r>
              <a:rPr lang="en-US" dirty="0"/>
              <a:t>	</a:t>
            </a:r>
            <a:r>
              <a:rPr lang="en-US" dirty="0" smtClean="0"/>
              <a:t>	x[i+1][j]	= 2*x[i+1][j-1];</a:t>
            </a:r>
          </a:p>
          <a:p>
            <a:r>
              <a:rPr lang="en-US" dirty="0"/>
              <a:t>	</a:t>
            </a:r>
            <a:r>
              <a:rPr lang="en-US" dirty="0" smtClean="0"/>
              <a:t>	x[i+2][j]	= 2*x[i+2][j-1];</a:t>
            </a:r>
          </a:p>
          <a:p>
            <a:r>
              <a:rPr lang="en-US" dirty="0"/>
              <a:t>	</a:t>
            </a:r>
            <a:r>
              <a:rPr lang="en-US" dirty="0" smtClean="0"/>
              <a:t>	x[i+3][j]	= 2*x[i+3][j-1];</a:t>
            </a:r>
          </a:p>
          <a:p>
            <a:r>
              <a:rPr lang="en-US" dirty="0"/>
              <a:t>	</a:t>
            </a:r>
            <a:r>
              <a:rPr lang="en-US" dirty="0" smtClean="0"/>
              <a:t>	};</a:t>
            </a:r>
          </a:p>
          <a:p>
            <a:endParaRPr lang="en-US" dirty="0"/>
          </a:p>
          <a:p>
            <a:r>
              <a:rPr lang="en-US" dirty="0" smtClean="0"/>
              <a:t>Now all four statements are independent and can be executed in parallel</a:t>
            </a:r>
          </a:p>
          <a:p>
            <a:endParaRPr lang="en-US" dirty="0"/>
          </a:p>
          <a:p>
            <a:r>
              <a:rPr lang="en-US" dirty="0" smtClean="0"/>
              <a:t>But this would lead to memory accesses that would hop through memory thus reducing spatial locality and cache hit rate…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20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96</Words>
  <Application>Microsoft Office PowerPoint</Application>
  <PresentationFormat>On-screen Show (4:3)</PresentationFormat>
  <Paragraphs>36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ILP vs Reducing Cache misses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Test</dc:title>
  <dc:creator>Amit</dc:creator>
  <cp:lastModifiedBy>Amit</cp:lastModifiedBy>
  <cp:revision>61</cp:revision>
  <dcterms:created xsi:type="dcterms:W3CDTF">2014-09-22T03:20:25Z</dcterms:created>
  <dcterms:modified xsi:type="dcterms:W3CDTF">2018-10-03T03:44:54Z</dcterms:modified>
</cp:coreProperties>
</file>