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A961-13DA-41D0-944E-F2C5A1B0C9B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4B7B-F1E9-4BA9-8EBC-E869841B2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2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A961-13DA-41D0-944E-F2C5A1B0C9B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4B7B-F1E9-4BA9-8EBC-E869841B2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3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A961-13DA-41D0-944E-F2C5A1B0C9B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4B7B-F1E9-4BA9-8EBC-E869841B2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86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A961-13DA-41D0-944E-F2C5A1B0C9B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4B7B-F1E9-4BA9-8EBC-E869841B2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4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A961-13DA-41D0-944E-F2C5A1B0C9B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4B7B-F1E9-4BA9-8EBC-E869841B2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1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A961-13DA-41D0-944E-F2C5A1B0C9B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4B7B-F1E9-4BA9-8EBC-E869841B2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66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A961-13DA-41D0-944E-F2C5A1B0C9B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4B7B-F1E9-4BA9-8EBC-E869841B2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27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A961-13DA-41D0-944E-F2C5A1B0C9B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4B7B-F1E9-4BA9-8EBC-E869841B2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70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A961-13DA-41D0-944E-F2C5A1B0C9B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4B7B-F1E9-4BA9-8EBC-E869841B2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92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A961-13DA-41D0-944E-F2C5A1B0C9B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4B7B-F1E9-4BA9-8EBC-E869841B2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5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A961-13DA-41D0-944E-F2C5A1B0C9B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4B7B-F1E9-4BA9-8EBC-E869841B2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47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AA961-13DA-41D0-944E-F2C5A1B0C9B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14B7B-F1E9-4BA9-8EBC-E869841B2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7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Мини игры для двоих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0" y="5689600"/>
            <a:ext cx="4350327" cy="1034471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Выполнили</a:t>
            </a:r>
            <a:r>
              <a:rPr lang="en-US" dirty="0" smtClean="0"/>
              <a:t>: </a:t>
            </a:r>
            <a:r>
              <a:rPr lang="ru-RU" dirty="0" smtClean="0"/>
              <a:t>Васильев Леонид</a:t>
            </a:r>
          </a:p>
          <a:p>
            <a:r>
              <a:rPr lang="ru-RU" dirty="0" smtClean="0"/>
              <a:t>Тихомиров Егор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32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46546"/>
            <a:ext cx="9144000" cy="9144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48509" y="1865745"/>
            <a:ext cx="9319491" cy="3392055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/>
              <a:t>Цель проекта</a:t>
            </a:r>
            <a:r>
              <a:rPr lang="en-US" sz="3200" dirty="0" smtClean="0"/>
              <a:t>: </a:t>
            </a:r>
            <a:r>
              <a:rPr lang="ru-RU" sz="3200" dirty="0" smtClean="0"/>
              <a:t>создать программу, в которой будет реализовано несколько мини игр.</a:t>
            </a:r>
          </a:p>
          <a:p>
            <a:pPr algn="l"/>
            <a:endParaRPr lang="ru-RU" sz="3200" dirty="0" smtClean="0"/>
          </a:p>
          <a:p>
            <a:pPr algn="l"/>
            <a:r>
              <a:rPr lang="ru-RU" sz="3200" dirty="0" smtClean="0"/>
              <a:t>Задачи</a:t>
            </a:r>
            <a:r>
              <a:rPr lang="en-US" sz="3200" dirty="0" smtClean="0"/>
              <a:t>:</a:t>
            </a:r>
            <a:r>
              <a:rPr lang="ru-RU" sz="3200" dirty="0" smtClean="0"/>
              <a:t> программу можно использовать для того, чтобы отдохнуть и немного развлечься.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9662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86327"/>
            <a:ext cx="9144000" cy="812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320800"/>
            <a:ext cx="9144000" cy="3937000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ru-RU" dirty="0" smtClean="0"/>
              <a:t>На главном окне будет расположено 2 кнопки</a:t>
            </a:r>
            <a:r>
              <a:rPr lang="en-US" dirty="0" smtClean="0"/>
              <a:t>: “</a:t>
            </a:r>
            <a:r>
              <a:rPr lang="ru-RU" dirty="0" smtClean="0"/>
              <a:t>Игры</a:t>
            </a:r>
            <a:r>
              <a:rPr lang="en-US" dirty="0" smtClean="0"/>
              <a:t>”</a:t>
            </a:r>
            <a:r>
              <a:rPr lang="ru-RU" dirty="0" smtClean="0"/>
              <a:t> и </a:t>
            </a:r>
            <a:r>
              <a:rPr lang="en-US" dirty="0" smtClean="0"/>
              <a:t>“</a:t>
            </a:r>
            <a:r>
              <a:rPr lang="ru-RU" dirty="0" smtClean="0"/>
              <a:t>Правила игр</a:t>
            </a:r>
            <a:r>
              <a:rPr lang="en-US" dirty="0" smtClean="0"/>
              <a:t>”.</a:t>
            </a:r>
            <a:endParaRPr lang="ru-RU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“</a:t>
            </a:r>
            <a:r>
              <a:rPr lang="ru-RU" dirty="0" smtClean="0"/>
              <a:t>Игры</a:t>
            </a:r>
            <a:r>
              <a:rPr lang="en-US" dirty="0" smtClean="0"/>
              <a:t>”:</a:t>
            </a:r>
            <a:r>
              <a:rPr lang="ru-RU" dirty="0"/>
              <a:t> </a:t>
            </a:r>
            <a:r>
              <a:rPr lang="ru-RU" dirty="0" smtClean="0"/>
              <a:t>на выбор будет предоставлены игры </a:t>
            </a:r>
            <a:r>
              <a:rPr lang="en-US" dirty="0" smtClean="0"/>
              <a:t>“</a:t>
            </a:r>
            <a:r>
              <a:rPr lang="ru-RU" dirty="0" smtClean="0"/>
              <a:t>Бильярд</a:t>
            </a:r>
            <a:r>
              <a:rPr lang="en-US" dirty="0" smtClean="0"/>
              <a:t>”, “</a:t>
            </a:r>
            <a:r>
              <a:rPr lang="ru-RU" dirty="0" smtClean="0"/>
              <a:t>Гольф</a:t>
            </a:r>
            <a:r>
              <a:rPr lang="en-US" dirty="0" smtClean="0"/>
              <a:t>”, “</a:t>
            </a:r>
            <a:r>
              <a:rPr lang="ru-RU" dirty="0" err="1" smtClean="0"/>
              <a:t>Мемори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“</a:t>
            </a:r>
            <a:r>
              <a:rPr lang="ru-RU" dirty="0" smtClean="0"/>
              <a:t>Змейка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“</a:t>
            </a:r>
            <a:r>
              <a:rPr lang="ru-RU" dirty="0" err="1" smtClean="0"/>
              <a:t>Понг</a:t>
            </a:r>
            <a:r>
              <a:rPr lang="en-US" dirty="0" smtClean="0"/>
              <a:t>”</a:t>
            </a:r>
            <a:r>
              <a:rPr lang="ru-RU" dirty="0" smtClean="0"/>
              <a:t> и </a:t>
            </a:r>
            <a:r>
              <a:rPr lang="en-US" dirty="0" smtClean="0"/>
              <a:t>“</a:t>
            </a:r>
            <a:r>
              <a:rPr lang="ru-RU" dirty="0" err="1" smtClean="0"/>
              <a:t>Танчики</a:t>
            </a:r>
            <a:r>
              <a:rPr lang="en-US" dirty="0" smtClean="0"/>
              <a:t>”.</a:t>
            </a:r>
            <a:endParaRPr lang="ru-RU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“</a:t>
            </a:r>
            <a:r>
              <a:rPr lang="ru-RU" dirty="0" smtClean="0"/>
              <a:t>Правила игр</a:t>
            </a:r>
            <a:r>
              <a:rPr lang="en-US" dirty="0" smtClean="0"/>
              <a:t>”: </a:t>
            </a:r>
            <a:r>
              <a:rPr lang="ru-RU" dirty="0" smtClean="0"/>
              <a:t>пользователь сможет узнать о правилах любой из игр.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ru-RU" spc="-1" dirty="0">
                <a:solidFill>
                  <a:srgbClr val="000000"/>
                </a:solidFill>
                <a:ea typeface="Droid Sans Fallback"/>
              </a:rPr>
              <a:t>Данный проект основан на библиотеке </a:t>
            </a:r>
            <a:r>
              <a:rPr lang="en-US" spc="-1" dirty="0" err="1" smtClean="0">
                <a:solidFill>
                  <a:srgbClr val="000000"/>
                </a:solidFill>
                <a:ea typeface="Droid Sans Fallback"/>
              </a:rPr>
              <a:t>Pygame</a:t>
            </a:r>
            <a:r>
              <a:rPr lang="en-US" spc="-1" dirty="0" smtClean="0">
                <a:solidFill>
                  <a:srgbClr val="000000"/>
                </a:solidFill>
                <a:ea typeface="Droid Sans Fallback"/>
              </a:rPr>
              <a:t>. </a:t>
            </a:r>
            <a:r>
              <a:rPr lang="ru-RU" spc="-1" dirty="0">
                <a:solidFill>
                  <a:srgbClr val="000000"/>
                </a:solidFill>
                <a:ea typeface="Droid Sans Fallback"/>
              </a:rPr>
              <a:t>В проекте </a:t>
            </a:r>
            <a:r>
              <a:rPr lang="ru-RU" spc="-1" dirty="0" smtClean="0">
                <a:solidFill>
                  <a:srgbClr val="000000"/>
                </a:solidFill>
                <a:ea typeface="Droid Sans Fallback"/>
              </a:rPr>
              <a:t>есть база данных</a:t>
            </a:r>
            <a:r>
              <a:rPr lang="en-US" spc="-1" dirty="0" smtClean="0">
                <a:solidFill>
                  <a:srgbClr val="000000"/>
                </a:solidFill>
                <a:ea typeface="Droid Sans Fallback"/>
              </a:rPr>
              <a:t>, </a:t>
            </a:r>
            <a:r>
              <a:rPr lang="ru-RU" spc="-1" dirty="0" smtClean="0">
                <a:solidFill>
                  <a:srgbClr val="000000"/>
                </a:solidFill>
                <a:ea typeface="Droid Sans Fallback"/>
              </a:rPr>
              <a:t>она подключена </a:t>
            </a:r>
            <a:r>
              <a:rPr lang="ru-RU" spc="-1" dirty="0">
                <a:solidFill>
                  <a:srgbClr val="000000"/>
                </a:solidFill>
                <a:ea typeface="Droid Sans Fallback"/>
              </a:rPr>
              <a:t>к программе с помощью модуля </a:t>
            </a:r>
            <a:r>
              <a:rPr lang="en-US" spc="-1" dirty="0" err="1">
                <a:solidFill>
                  <a:srgbClr val="000000"/>
                </a:solidFill>
                <a:ea typeface="Droid Sans Fallback"/>
              </a:rPr>
              <a:t>sqlite</a:t>
            </a:r>
            <a:r>
              <a:rPr lang="ru-RU" spc="-1" dirty="0">
                <a:solidFill>
                  <a:srgbClr val="000000"/>
                </a:solidFill>
                <a:ea typeface="Droid Sans Fallback"/>
              </a:rPr>
              <a:t>3</a:t>
            </a:r>
            <a:r>
              <a:rPr lang="en-US" spc="-1" dirty="0" smtClean="0">
                <a:solidFill>
                  <a:srgbClr val="000000"/>
                </a:solidFill>
                <a:ea typeface="Droid Sans Fallback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98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67855"/>
            <a:ext cx="9144000" cy="8682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551709"/>
            <a:ext cx="9144000" cy="417483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16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1673"/>
            <a:ext cx="9144000" cy="812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182255"/>
            <a:ext cx="9144000" cy="4075545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ru-RU" sz="3200" dirty="0" smtClean="0"/>
              <a:t>Данная игра подойдёт людям всех возрастов.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ru-RU" sz="3200" dirty="0" smtClean="0"/>
              <a:t>Играя </a:t>
            </a:r>
            <a:r>
              <a:rPr lang="ru-RU" sz="3200" dirty="0"/>
              <a:t>в некоторые игры, можно развивать память, реакцию и мышление.</a:t>
            </a:r>
            <a:endParaRPr lang="en-US" sz="3200" dirty="0"/>
          </a:p>
          <a:p>
            <a:pPr marL="457200" indent="-457200" algn="l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2861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146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Droid Sans Fallback</vt:lpstr>
      <vt:lpstr>Тема Office</vt:lpstr>
      <vt:lpstr>Мини игры для двоих</vt:lpstr>
      <vt:lpstr>Введение</vt:lpstr>
      <vt:lpstr>Описание реализации</vt:lpstr>
      <vt:lpstr>Схема базы данных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№2</dc:title>
  <dc:creator>User</dc:creator>
  <cp:lastModifiedBy>User</cp:lastModifiedBy>
  <cp:revision>12</cp:revision>
  <dcterms:created xsi:type="dcterms:W3CDTF">2025-01-31T18:04:03Z</dcterms:created>
  <dcterms:modified xsi:type="dcterms:W3CDTF">2025-01-31T20:29:45Z</dcterms:modified>
</cp:coreProperties>
</file>