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72" r:id="rId6"/>
    <p:sldId id="273" r:id="rId7"/>
    <p:sldId id="274" r:id="rId8"/>
    <p:sldId id="269" r:id="rId9"/>
    <p:sldId id="263" r:id="rId10"/>
    <p:sldId id="264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2B2D30"/>
    <a:srgbClr val="44444C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09165" y="854710"/>
            <a:ext cx="3094355" cy="309181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3750" y="635635"/>
            <a:ext cx="9552305" cy="3468370"/>
          </a:xfrm>
        </p:spPr>
        <p:txBody>
          <a:bodyPr/>
          <a:lstStyle/>
          <a:p>
            <a:r>
              <a:rPr lang="ru-RU" altLang="ru-RU" sz="4400"/>
              <a:t>    Проект</a:t>
            </a:r>
            <a:r>
              <a:rPr lang="en-US" altLang="ru-RU" sz="4400"/>
              <a:t>:</a:t>
            </a:r>
            <a:r>
              <a:rPr lang="ru-RU" altLang="ru-RU" sz="4400"/>
              <a:t> </a:t>
            </a:r>
            <a:r>
              <a:rPr lang="ru-RU" altLang="ru-RU" sz="4400">
                <a:cs typeface="+mj-lt"/>
              </a:rPr>
              <a:t>«</a:t>
            </a:r>
            <a:r>
              <a:rPr lang="en-US" altLang="ru-RU" sz="4400">
                <a:cs typeface="+mj-lt"/>
              </a:rPr>
              <a:t>Save water</a:t>
            </a:r>
            <a:r>
              <a:rPr lang="ru-RU" altLang="ru-RU" sz="4400">
                <a:cs typeface="+mj-lt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2435" y="4377055"/>
            <a:ext cx="9218295" cy="195707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ru-RU" altLang="ru-RU">
                <a:solidFill>
                  <a:schemeClr val="tx1"/>
                </a:solidFill>
              </a:rPr>
              <a:t>  Разработал</a:t>
            </a:r>
            <a:r>
              <a:rPr lang="ru-RU">
                <a:solidFill>
                  <a:schemeClr val="tx1"/>
                </a:solidFill>
              </a:rPr>
              <a:t>и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ru-RU" altLang="en-US" sz="2400">
                <a:solidFill>
                  <a:schemeClr val="tx1"/>
                </a:solidFill>
              </a:rPr>
              <a:t>1) Михайлов Т. В.</a:t>
            </a:r>
          </a:p>
          <a:p>
            <a:pPr algn="l"/>
            <a:r>
              <a:rPr lang="ru-RU" altLang="en-US" sz="2400">
                <a:solidFill>
                  <a:schemeClr val="tx1"/>
                </a:solidFill>
              </a:rPr>
              <a:t>2) Андреев Е. В.</a:t>
            </a:r>
          </a:p>
          <a:p>
            <a:pPr algn="l"/>
            <a:r>
              <a:rPr lang="ru-RU" altLang="en-US" sz="2400">
                <a:solidFill>
                  <a:schemeClr val="tx1"/>
                </a:solidFill>
              </a:rPr>
              <a:t>3) </a:t>
            </a:r>
            <a:r>
              <a:rPr lang="en-US" altLang="en-US" sz="2400">
                <a:solidFill>
                  <a:schemeClr val="tx1"/>
                </a:solidFill>
              </a:rPr>
              <a:t>Трунов</a:t>
            </a:r>
            <a:r>
              <a:rPr lang="en-US" altLang="ru-RU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</a:rPr>
              <a:t>А</a:t>
            </a:r>
            <a:r>
              <a:rPr lang="en-US" altLang="ru-RU" sz="2400">
                <a:solidFill>
                  <a:schemeClr val="tx1"/>
                </a:solidFill>
              </a:rPr>
              <a:t>. </a:t>
            </a:r>
            <a:r>
              <a:rPr lang="en-US" altLang="en-US" sz="2400">
                <a:solidFill>
                  <a:schemeClr val="tx1"/>
                </a:solidFill>
              </a:rPr>
              <a:t>А</a:t>
            </a:r>
            <a:r>
              <a:rPr lang="en-US" altLang="ru-RU" sz="2400">
                <a:solidFill>
                  <a:schemeClr val="tx1"/>
                </a:solidFill>
              </a:rPr>
              <a:t>.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Изображение 6" descr="Beta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5" y="923290"/>
            <a:ext cx="2954655" cy="2954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Итоги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096000" y="1885315"/>
            <a:ext cx="5486400" cy="356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ru-RU" altLang="en-US" sz="2400" b="1"/>
          </a:p>
          <a:p>
            <a:pPr algn="ctr"/>
            <a:r>
              <a:rPr lang="ru-RU" altLang="en-US" sz="2400" b="1"/>
              <a:t>Перспективы</a:t>
            </a:r>
            <a:r>
              <a:rPr lang="en-US" altLang="en-US" sz="2400" b="1"/>
              <a:t>:</a:t>
            </a:r>
          </a:p>
          <a:p>
            <a:pPr algn="ctr"/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/>
              <a:t>Добавить экран конца игры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/>
              <a:t>Добавить больше юнитов и врагов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sym typeface="+mn-ea"/>
              </a:rPr>
              <a:t>Добавить</a:t>
            </a:r>
            <a:r>
              <a:rPr lang="ru-RU" altLang="en-US" sz="2000"/>
              <a:t> бестиарий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sym typeface="+mn-ea"/>
              </a:rPr>
              <a:t>Добавить</a:t>
            </a:r>
            <a:r>
              <a:rPr lang="ru-RU" altLang="en-US" sz="2000"/>
              <a:t> статистику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09600" y="1885950"/>
            <a:ext cx="5486400" cy="35648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en-US" altLang="ru-RU" sz="2400" b="1"/>
          </a:p>
          <a:p>
            <a:pPr algn="ctr"/>
            <a:r>
              <a:rPr lang="en-US" altLang="ru-RU" sz="2400" b="1"/>
              <a:t>Что удалось сделать</a:t>
            </a:r>
            <a:r>
              <a:rPr lang="ru-RU" altLang="en-US" sz="2400" b="1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chemeClr val="tx1"/>
                </a:solidFill>
              </a:rPr>
              <a:t>Коллизию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chemeClr val="tx1"/>
                </a:solidFill>
              </a:rPr>
              <a:t>Анимацию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chemeClr val="tx1"/>
                </a:solidFill>
              </a:rPr>
              <a:t>Клетчатое поле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chemeClr val="tx1"/>
                </a:solidFill>
              </a:rPr>
              <a:t>Добавить звуки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09600" y="5450840"/>
            <a:ext cx="5485765" cy="102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altLang="ru-RU" sz="100">
                <a:solidFill>
                  <a:srgbClr val="FF0000"/>
                </a:solidFill>
                <a:sym typeface="+mn-ea"/>
              </a:rPr>
              <a:t>НИХУЯ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23875"/>
          </a:xfrm>
        </p:spPr>
        <p:txBody>
          <a:bodyPr/>
          <a:lstStyle/>
          <a:p>
            <a:r>
              <a:rPr lang="ru-RU" altLang="en-US"/>
              <a:t>Задача проекта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pPr marL="0" indent="457200">
              <a:buNone/>
            </a:pPr>
            <a:r>
              <a:rPr lang="ru-RU" altLang="ru-RU"/>
              <a:t>Написать игру, взяв за основу </a:t>
            </a:r>
            <a:r>
              <a:rPr lang="en-US" altLang="ru-RU"/>
              <a:t>“</a:t>
            </a:r>
            <a:r>
              <a:rPr lang="en-US" altLang="ru-RU" i="1"/>
              <a:t>Plants vs Zombies”</a:t>
            </a:r>
            <a:r>
              <a:rPr lang="ru-RU" altLang="ru-RU"/>
              <a:t>.</a:t>
            </a:r>
          </a:p>
          <a:p>
            <a:pPr marL="0" indent="0">
              <a:buNone/>
            </a:pPr>
            <a:r>
              <a:rPr lang="ru-RU" altLang="ru-RU"/>
              <a:t>   								      </a:t>
            </a:r>
          </a:p>
          <a:p>
            <a:pPr marL="0" indent="0">
              <a:buNone/>
            </a:pPr>
            <a:r>
              <a:rPr lang="ru-RU" altLang="en-US"/>
              <a:t>  </a:t>
            </a:r>
            <a:r>
              <a:rPr lang="ru-RU" altLang="en-US" b="1"/>
              <a:t>Основная идея</a:t>
            </a:r>
            <a:r>
              <a:rPr lang="en-US" altLang="en-US" b="1"/>
              <a:t>:</a:t>
            </a:r>
            <a:r>
              <a:rPr lang="en-US" altLang="ru-RU" b="1"/>
              <a:t> </a:t>
            </a:r>
            <a:r>
              <a:rPr lang="en-US" altLang="ru-RU"/>
              <a:t>                                   </a:t>
            </a:r>
            <a:r>
              <a:rPr lang="ru-RU" altLang="ru-RU"/>
              <a:t>«</a:t>
            </a:r>
            <a:r>
              <a:rPr lang="en-US" altLang="ru-RU">
                <a:cs typeface="+mj-lt"/>
                <a:sym typeface="+mn-ea"/>
              </a:rPr>
              <a:t>Save water</a:t>
            </a:r>
            <a:r>
              <a:rPr lang="ru-RU" altLang="en-US">
                <a:cs typeface="+mj-lt"/>
                <a:sym typeface="+mn-ea"/>
              </a:rPr>
              <a:t>»</a:t>
            </a:r>
            <a:endParaRPr lang="ru-RU" altLang="ru-RU"/>
          </a:p>
          <a:p>
            <a:pPr marL="0" indent="0">
              <a:buNone/>
            </a:pPr>
            <a:r>
              <a:rPr lang="en-US" altLang="en-US" sz="2800"/>
              <a:t>Защита</a:t>
            </a:r>
            <a:r>
              <a:rPr lang="en-US" altLang="ru-RU" sz="2800"/>
              <a:t> </a:t>
            </a:r>
            <a:r>
              <a:rPr lang="en-US" altLang="en-US" sz="2800"/>
              <a:t>пруда</a:t>
            </a:r>
            <a:r>
              <a:rPr lang="en-US" altLang="ru-RU" sz="2800"/>
              <a:t> </a:t>
            </a:r>
            <a:r>
              <a:rPr lang="en-US" altLang="en-US" sz="2800"/>
              <a:t>от</a:t>
            </a:r>
            <a:r>
              <a:rPr lang="en-US" altLang="ru-RU" sz="2800"/>
              <a:t> </a:t>
            </a:r>
            <a:r>
              <a:rPr lang="en-US" altLang="en-US" sz="2800"/>
              <a:t>волн</a:t>
            </a:r>
            <a:r>
              <a:rPr lang="en-US" altLang="ru-RU" sz="2800"/>
              <a:t> </a:t>
            </a:r>
            <a:r>
              <a:rPr lang="en-US" altLang="en-US" sz="2800"/>
              <a:t>противников</a:t>
            </a:r>
            <a:r>
              <a:rPr lang="en-US" altLang="ru-RU" sz="2800"/>
              <a:t>,</a:t>
            </a:r>
            <a:r>
              <a:rPr lang="ru-RU" altLang="en-US" sz="2800"/>
              <a:t>                                           </a:t>
            </a:r>
            <a:r>
              <a:rPr lang="en-US" altLang="en-US" sz="2800"/>
              <a:t>используя</a:t>
            </a:r>
            <a:r>
              <a:rPr lang="en-US" altLang="ru-RU" sz="2800"/>
              <a:t> </a:t>
            </a:r>
            <a:r>
              <a:rPr lang="en-US" altLang="en-US" sz="2800"/>
              <a:t>различных</a:t>
            </a:r>
            <a:r>
              <a:rPr lang="en-US" altLang="ru-RU" sz="2800"/>
              <a:t> </a:t>
            </a:r>
            <a:r>
              <a:rPr lang="en-US" altLang="en-US" sz="2800"/>
              <a:t>юнитов</a:t>
            </a:r>
            <a:r>
              <a:rPr lang="en-US" altLang="ru-RU" sz="2800"/>
              <a:t> </a:t>
            </a:r>
            <a:r>
              <a:rPr lang="en-US" altLang="en-US" sz="2800"/>
              <a:t>с</a:t>
            </a:r>
            <a:r>
              <a:rPr lang="en-US" altLang="ru-RU" sz="2800"/>
              <a:t> </a:t>
            </a:r>
            <a:r>
              <a:rPr lang="ru-RU" altLang="en-US" sz="2800"/>
              <a:t>                                                </a:t>
            </a:r>
            <a:r>
              <a:rPr lang="en-US" altLang="en-US" sz="2800"/>
              <a:t>уникальными</a:t>
            </a:r>
            <a:r>
              <a:rPr lang="en-US" altLang="ru-RU" sz="2800"/>
              <a:t> </a:t>
            </a:r>
            <a:r>
              <a:rPr lang="en-US" altLang="en-US" sz="2800"/>
              <a:t>способностями</a:t>
            </a:r>
            <a:r>
              <a:rPr lang="en-US" altLang="ru-RU" sz="2800"/>
              <a:t>. </a:t>
            </a:r>
            <a:r>
              <a:rPr lang="ru-RU" altLang="en-US" sz="2800"/>
              <a:t>                                                             </a:t>
            </a:r>
            <a:r>
              <a:rPr lang="en-US" altLang="en-US" sz="2800"/>
              <a:t>Игроки</a:t>
            </a:r>
            <a:r>
              <a:rPr lang="en-US" altLang="ru-RU" sz="2800"/>
              <a:t> </a:t>
            </a:r>
            <a:r>
              <a:rPr lang="en-US" altLang="en-US" sz="2800"/>
              <a:t>стратегически</a:t>
            </a:r>
            <a:r>
              <a:rPr lang="en-US" altLang="ru-RU" sz="2800"/>
              <a:t> </a:t>
            </a:r>
            <a:r>
              <a:rPr lang="en-US" altLang="en-US" sz="2800"/>
              <a:t>размещают</a:t>
            </a:r>
            <a:r>
              <a:rPr lang="en-US" altLang="ru-RU" sz="2800"/>
              <a:t> </a:t>
            </a:r>
            <a:r>
              <a:rPr lang="en-US" altLang="en-US" sz="2800"/>
              <a:t>юнитов</a:t>
            </a:r>
            <a:r>
              <a:rPr lang="en-US" altLang="ru-RU" sz="2800"/>
              <a:t>, </a:t>
            </a:r>
            <a:r>
              <a:rPr lang="ru-RU" altLang="en-US" sz="2800"/>
              <a:t>                                                                         </a:t>
            </a:r>
            <a:r>
              <a:rPr lang="en-US" altLang="en-US" sz="2800"/>
              <a:t>чтобы</a:t>
            </a:r>
            <a:r>
              <a:rPr lang="en-US" altLang="ru-RU" sz="2800"/>
              <a:t> </a:t>
            </a:r>
            <a:r>
              <a:rPr lang="en-US" altLang="en-US" sz="2800"/>
              <a:t>остановить</a:t>
            </a:r>
            <a:r>
              <a:rPr lang="en-US" altLang="ru-RU" sz="2800"/>
              <a:t> </a:t>
            </a:r>
            <a:r>
              <a:rPr lang="en-US" altLang="en-US" sz="2800"/>
              <a:t>наступление</a:t>
            </a:r>
            <a:r>
              <a:rPr lang="en-US" altLang="ru-RU" sz="2800"/>
              <a:t> </a:t>
            </a:r>
            <a:r>
              <a:rPr lang="en-US" altLang="en-US" sz="2800"/>
              <a:t>врагов</a:t>
            </a:r>
            <a:r>
              <a:rPr lang="en-US" altLang="ru-RU" sz="2800"/>
              <a:t> </a:t>
            </a:r>
            <a:r>
              <a:rPr lang="en-US" altLang="en-US" sz="2800"/>
              <a:t>и</a:t>
            </a:r>
            <a:r>
              <a:rPr lang="en-US" altLang="ru-RU" sz="2800"/>
              <a:t> </a:t>
            </a:r>
            <a:r>
              <a:rPr lang="ru-RU" altLang="en-US" sz="2800"/>
              <a:t>                                                     </a:t>
            </a:r>
            <a:r>
              <a:rPr lang="en-US" altLang="en-US" sz="2800"/>
              <a:t>сохранять</a:t>
            </a:r>
            <a:r>
              <a:rPr lang="en-US" altLang="ru-RU" sz="2800"/>
              <a:t> </a:t>
            </a:r>
            <a:r>
              <a:rPr lang="en-US" altLang="en-US" sz="2800"/>
              <a:t>свои</a:t>
            </a:r>
            <a:r>
              <a:rPr lang="en-US" altLang="ru-RU" sz="2800"/>
              <a:t> </a:t>
            </a:r>
            <a:r>
              <a:rPr lang="en-US" altLang="en-US" sz="2800"/>
              <a:t>ресурсы</a:t>
            </a:r>
            <a:r>
              <a:rPr lang="en-US" altLang="ru-RU" sz="280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09890" y="3360420"/>
            <a:ext cx="3094355" cy="309181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8" name="Изображение 7" descr="Beta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10" y="3429000"/>
            <a:ext cx="2954655" cy="295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Использованные технологии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095365" y="1333500"/>
            <a:ext cx="5486400" cy="247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ru-RU" sz="2400" b="1"/>
              <a:t>Pygame</a:t>
            </a:r>
          </a:p>
          <a:p>
            <a:pPr algn="ctr"/>
            <a:endParaRPr lang="en-US" altLang="ru-RU" sz="2400"/>
          </a:p>
          <a:p>
            <a:pPr indent="457200" algn="l"/>
            <a:r>
              <a:rPr lang="en-US" altLang="ru-RU"/>
              <a:t>Pygame — </a:t>
            </a:r>
            <a:r>
              <a:rPr lang="en-US" altLang="en-US"/>
              <a:t>набор</a:t>
            </a:r>
            <a:r>
              <a:rPr lang="en-US" altLang="ru-RU"/>
              <a:t> </a:t>
            </a:r>
            <a:r>
              <a:rPr lang="en-US" altLang="en-US"/>
              <a:t>модулей</a:t>
            </a:r>
            <a:r>
              <a:rPr lang="en-US" altLang="ru-RU"/>
              <a:t> </a:t>
            </a:r>
            <a:r>
              <a:rPr lang="en-US" altLang="en-US"/>
              <a:t>языка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Python, </a:t>
            </a:r>
            <a:r>
              <a:rPr lang="en-US" altLang="en-US"/>
              <a:t>предназначенный</a:t>
            </a:r>
            <a:r>
              <a:rPr lang="en-US" altLang="ru-RU"/>
              <a:t> </a:t>
            </a:r>
            <a:r>
              <a:rPr lang="ru-RU" altLang="en-US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написания</a:t>
            </a:r>
            <a:r>
              <a:rPr lang="en-US" altLang="ru-RU"/>
              <a:t> </a:t>
            </a:r>
            <a:r>
              <a:rPr lang="en-US" altLang="en-US"/>
              <a:t>компьютерных</a:t>
            </a:r>
            <a:r>
              <a:rPr lang="en-US" altLang="ru-RU"/>
              <a:t> </a:t>
            </a:r>
            <a:r>
              <a:rPr lang="en-US" altLang="en-US"/>
              <a:t>игр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мультимедиа</a:t>
            </a:r>
            <a:r>
              <a:rPr lang="ru-RU" altLang="en-US"/>
              <a:t>-                                                </a:t>
            </a:r>
            <a:r>
              <a:rPr lang="en-US" altLang="en-US"/>
              <a:t>приложений</a:t>
            </a:r>
            <a:r>
              <a:rPr lang="en-US" altLang="ru-RU"/>
              <a:t>.</a:t>
            </a: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608965" y="3797300"/>
            <a:ext cx="5486400" cy="247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ru-RU" sz="2400" b="1"/>
              <a:t>Git</a:t>
            </a:r>
          </a:p>
          <a:p>
            <a:pPr algn="ctr"/>
            <a:endParaRPr lang="ru-RU" altLang="en-US" sz="2400" b="1"/>
          </a:p>
          <a:p>
            <a:pPr indent="457200" algn="l"/>
            <a:r>
              <a:rPr lang="en-US" altLang="ru-RU"/>
              <a:t> Git —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версиями</a:t>
            </a:r>
            <a:r>
              <a:rPr lang="en-US" altLang="ru-RU"/>
              <a:t> </a:t>
            </a:r>
            <a:r>
              <a:rPr lang="en-US" altLang="en-US"/>
              <a:t>исходного</a:t>
            </a:r>
            <a:r>
              <a:rPr lang="en-US" altLang="ru-RU"/>
              <a:t> </a:t>
            </a:r>
            <a:r>
              <a:rPr lang="en-US" altLang="en-US"/>
              <a:t>кода</a:t>
            </a:r>
            <a:r>
              <a:rPr lang="en-US" altLang="ru-RU"/>
              <a:t> </a:t>
            </a:r>
            <a:r>
              <a:rPr lang="en-US" altLang="en-US"/>
              <a:t>программ</a:t>
            </a:r>
            <a:r>
              <a:rPr lang="en-US" altLang="ru-RU"/>
              <a:t>.</a:t>
            </a: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095365" y="3797300"/>
            <a:ext cx="5486400" cy="247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ru-RU" sz="2400" b="1"/>
              <a:t>Krita</a:t>
            </a:r>
          </a:p>
          <a:p>
            <a:pPr algn="ctr"/>
            <a:endParaRPr lang="ru-RU" altLang="en-US" sz="2400" b="1"/>
          </a:p>
          <a:p>
            <a:pPr indent="457200" algn="l"/>
            <a:r>
              <a:rPr lang="en-US" altLang="ru-RU"/>
              <a:t> Krita - </a:t>
            </a:r>
            <a:r>
              <a:rPr lang="en-US" altLang="en-US"/>
              <a:t>растровый</a:t>
            </a:r>
            <a:r>
              <a:rPr lang="en-US" altLang="ru-RU"/>
              <a:t> </a:t>
            </a:r>
            <a:r>
              <a:rPr lang="ru-RU" altLang="en-US"/>
              <a:t>                                  </a:t>
            </a:r>
            <a:r>
              <a:rPr lang="en-US" altLang="en-US"/>
              <a:t>графически</a:t>
            </a:r>
            <a:r>
              <a:rPr lang="ru-RU" altLang="en-US"/>
              <a:t>й </a:t>
            </a:r>
            <a:r>
              <a:rPr lang="en-US" altLang="en-US"/>
              <a:t>редактор</a:t>
            </a:r>
            <a:r>
              <a:rPr lang="en-US" altLang="ru-RU"/>
              <a:t>, </a:t>
            </a:r>
            <a:r>
              <a:rPr lang="ru-RU" altLang="en-US"/>
              <a:t>                                        </a:t>
            </a:r>
            <a:r>
              <a:rPr lang="en-US" altLang="en-US"/>
              <a:t>программное</a:t>
            </a:r>
            <a:r>
              <a:rPr lang="en-US" altLang="ru-RU"/>
              <a:t> </a:t>
            </a:r>
            <a:r>
              <a:rPr lang="en-US" altLang="en-US"/>
              <a:t>обеспечение</a:t>
            </a:r>
            <a:r>
              <a:rPr lang="en-US" altLang="ru-RU"/>
              <a:t>, </a:t>
            </a:r>
            <a:r>
              <a:rPr lang="ru-RU" altLang="en-US"/>
              <a:t>                                   </a:t>
            </a:r>
            <a:r>
              <a:rPr lang="en-US" altLang="en-US"/>
              <a:t>входящее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состав</a:t>
            </a:r>
            <a:r>
              <a:rPr lang="en-US" altLang="ru-RU"/>
              <a:t> KDE.</a:t>
            </a: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609600" y="1327150"/>
            <a:ext cx="5486400" cy="247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en-US" sz="2400" b="1"/>
              <a:t>Python</a:t>
            </a:r>
          </a:p>
          <a:p>
            <a:pPr indent="457200" algn="l"/>
            <a:endParaRPr lang="en-US" altLang="en-US"/>
          </a:p>
          <a:p>
            <a:pPr indent="457200" algn="l"/>
            <a:r>
              <a:rPr lang="en-US" altLang="en-US"/>
              <a:t>Python — это язык программирования, который широко используется в              интернет-приложениях,                                 разработке программного                           обеспечения, науке о данных                                  и машинном обучении.</a:t>
            </a:r>
          </a:p>
        </p:txBody>
      </p:sp>
      <p:pic>
        <p:nvPicPr>
          <p:cNvPr id="15" name="Изображение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088130" y="2061210"/>
            <a:ext cx="1835785" cy="1836420"/>
          </a:xfrm>
          <a:prstGeom prst="rect">
            <a:avLst/>
          </a:prstGeom>
        </p:spPr>
      </p:pic>
      <p:pic>
        <p:nvPicPr>
          <p:cNvPr id="3" name="Изображение 2"/>
          <p:cNvPicPr/>
          <p:nvPr/>
        </p:nvPicPr>
        <p:blipFill>
          <a:blip r:embed="rId4"/>
          <a:stretch>
            <a:fillRect/>
          </a:stretch>
        </p:blipFill>
        <p:spPr>
          <a:xfrm>
            <a:off x="8110220" y="2657475"/>
            <a:ext cx="3058795" cy="979805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5"/>
          <a:stretch>
            <a:fillRect/>
          </a:stretch>
        </p:blipFill>
        <p:spPr>
          <a:xfrm>
            <a:off x="2219960" y="5185410"/>
            <a:ext cx="2265680" cy="949325"/>
          </a:xfrm>
          <a:prstGeom prst="rect">
            <a:avLst/>
          </a:prstGeom>
        </p:spPr>
      </p:pic>
      <p:pic>
        <p:nvPicPr>
          <p:cNvPr id="8" name="Изображение 7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4500" y="4124325"/>
            <a:ext cx="2019300" cy="2010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Архитектура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132353" y="1326917"/>
            <a:ext cx="4957893" cy="4953000"/>
          </a:xfrm>
        </p:spPr>
        <p:txBody>
          <a:bodyPr/>
          <a:lstStyle/>
          <a:p>
            <a:endParaRPr lang="en-US" altLang="ru-RU" sz="2000" dirty="0"/>
          </a:p>
          <a:p>
            <a:r>
              <a:rPr lang="en-US" altLang="ru-RU" sz="2000" b="1" dirty="0"/>
              <a:t>main.py</a:t>
            </a:r>
            <a:r>
              <a:rPr lang="en-US" altLang="ru-RU" sz="2000" dirty="0"/>
              <a:t> </a:t>
            </a:r>
            <a:r>
              <a:rPr lang="ru-RU" altLang="en-US" sz="2000" dirty="0"/>
              <a:t>- содержит основной функционал программы</a:t>
            </a:r>
          </a:p>
          <a:p>
            <a:endParaRPr lang="ru-RU" altLang="en-US" sz="2000" dirty="0"/>
          </a:p>
          <a:p>
            <a:r>
              <a:rPr lang="en-US" altLang="en-US" sz="2000" b="1" dirty="0"/>
              <a:t>settings.py – </a:t>
            </a:r>
            <a:r>
              <a:rPr lang="ru-RU" altLang="en-US" sz="2000" dirty="0"/>
              <a:t>хранит настройки игры</a:t>
            </a:r>
          </a:p>
          <a:p>
            <a:pPr marL="0" indent="0">
              <a:buNone/>
            </a:pPr>
            <a:endParaRPr lang="ru-RU" altLang="en-US" sz="2000" dirty="0"/>
          </a:p>
          <a:p>
            <a:r>
              <a:rPr lang="en-US" altLang="ru-RU" sz="2000" b="1" dirty="0"/>
              <a:t>units.py – </a:t>
            </a:r>
            <a:r>
              <a:rPr lang="ru-RU" altLang="ru-RU" sz="2000" dirty="0"/>
              <a:t>содержит игровые сущности</a:t>
            </a:r>
          </a:p>
          <a:p>
            <a:endParaRPr lang="ru-RU" altLang="ru-RU" sz="2000" dirty="0"/>
          </a:p>
          <a:p>
            <a:r>
              <a:rPr lang="en-US" altLang="en-US" sz="2000" b="1" dirty="0"/>
              <a:t>data –</a:t>
            </a:r>
            <a:r>
              <a:rPr lang="en-US" altLang="en-US" sz="2000" dirty="0"/>
              <a:t> </a:t>
            </a:r>
            <a:r>
              <a:rPr lang="ru-RU" altLang="en-US" sz="2000" dirty="0"/>
              <a:t>хранит спрайты, звуки и шрифт</a:t>
            </a:r>
          </a:p>
          <a:p>
            <a:endParaRPr lang="ru-RU" altLang="en-US" sz="2000" dirty="0"/>
          </a:p>
          <a:p>
            <a:r>
              <a:rPr lang="en-US" altLang="en-US" sz="2000" b="1" dirty="0"/>
              <a:t>requirements.txt</a:t>
            </a:r>
            <a:r>
              <a:rPr lang="en-US" altLang="en-US" sz="2000" dirty="0"/>
              <a:t> - </a:t>
            </a:r>
            <a:r>
              <a:rPr lang="ru-RU" altLang="en-US" sz="2000" dirty="0"/>
              <a:t>файл с версиями установленных библиотек</a:t>
            </a:r>
          </a:p>
          <a:p>
            <a:endParaRPr lang="ru-RU" altLang="en-US" sz="2000" dirty="0"/>
          </a:p>
          <a:p>
            <a:endParaRPr lang="ru-RU" altLang="en-US" sz="2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EDAEF1B-D62A-4A93-90F4-F1D64E0872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4829" y="1577829"/>
            <a:ext cx="2003571" cy="200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8AF52DE-CB56-4F48-AE27-9967FB60B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2352" y="3429000"/>
            <a:ext cx="26844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43CEFE-013C-4E12-A811-20D70BF55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46" y="1577829"/>
            <a:ext cx="2765221" cy="4696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Основные классы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830" y="1288415"/>
            <a:ext cx="4389755" cy="49530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6593205" y="1288415"/>
            <a:ext cx="4989195" cy="4953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b="1"/>
              <a:t>Game</a:t>
            </a:r>
          </a:p>
          <a:p>
            <a:pPr algn="l"/>
            <a:endParaRPr lang="en-US" altLang="en-US" sz="2800" b="1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 sz="2400"/>
              <a:t>связывает все игровые сущности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altLang="en-US" sz="24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 sz="2400"/>
              <a:t>обновляет и рисует все объекты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altLang="en-US" sz="24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 sz="2400"/>
              <a:t>расставляет объекты на поле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ym typeface="+mn-ea"/>
              </a:rPr>
              <a:t>Основные классы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325" y="1174750"/>
            <a:ext cx="3537585" cy="49530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967105" y="1769745"/>
            <a:ext cx="4989195" cy="4358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b="1"/>
              <a:t>BaseCharacter</a:t>
            </a:r>
          </a:p>
          <a:p>
            <a:pPr algn="ctr"/>
            <a:endParaRPr lang="en-US" altLang="en-US" sz="2800" b="1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 sz="2800"/>
              <a:t>описывает поведение всех игровых сущностей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 sz="2800"/>
              <a:t>имеет метод рисования объекта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indent="0" algn="l">
              <a:buFont typeface="Arial" panose="020B0604020202020204" pitchFamily="34" charset="0"/>
              <a:buNone/>
            </a:pPr>
            <a:r>
              <a:rPr lang="ru-RU" altLang="en-US" sz="200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sym typeface="+mn-ea"/>
              </a:rPr>
              <a:t>Основные классы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174750"/>
            <a:ext cx="3766185" cy="49530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6593205" y="2345690"/>
            <a:ext cx="4989195" cy="3782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b="1"/>
              <a:t>Settings</a:t>
            </a:r>
          </a:p>
          <a:p>
            <a:pPr algn="ctr"/>
            <a:endParaRPr lang="en-US" altLang="en-US" sz="2800" b="1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altLang="en-US" sz="2800"/>
              <a:t>Хранит данные про игру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ru-RU" altLang="en-US" sz="200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Дополнительные классы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en-US" sz="2000" b="1"/>
          </a:p>
          <a:p>
            <a:endParaRPr lang="ru-RU" altLang="en-US" sz="2000" b="1"/>
          </a:p>
          <a:p>
            <a:r>
              <a:rPr lang="en-US" altLang="en-US" sz="2000"/>
              <a:t>GameBoard - </a:t>
            </a:r>
            <a:r>
              <a:rPr lang="ru-RU" altLang="en-US" sz="2000"/>
              <a:t>наследник </a:t>
            </a:r>
            <a:r>
              <a:rPr lang="en-US" altLang="en-US" sz="2000"/>
              <a:t>Board</a:t>
            </a:r>
          </a:p>
          <a:p>
            <a:endParaRPr lang="en-US" altLang="en-US" sz="2000"/>
          </a:p>
          <a:p>
            <a:r>
              <a:rPr lang="en-US" altLang="en-US" sz="2000"/>
              <a:t>Shop - </a:t>
            </a:r>
            <a:r>
              <a:rPr lang="ru-RU" altLang="en-US" sz="2000">
                <a:sym typeface="+mn-ea"/>
              </a:rPr>
              <a:t>наследник </a:t>
            </a:r>
            <a:r>
              <a:rPr lang="en-US" altLang="en-US" sz="2000">
                <a:sym typeface="+mn-ea"/>
              </a:rPr>
              <a:t>Board</a:t>
            </a:r>
            <a:endParaRPr lang="ru-RU" altLang="en-US" sz="2000">
              <a:sym typeface="+mn-ea"/>
            </a:endParaRPr>
          </a:p>
          <a:p>
            <a:endParaRPr lang="ru-RU" altLang="en-US" sz="2000">
              <a:sym typeface="+mn-ea"/>
            </a:endParaRPr>
          </a:p>
          <a:p>
            <a:r>
              <a:rPr lang="ru-RU" altLang="en-US" sz="2000">
                <a:sym typeface="+mn-ea"/>
              </a:rPr>
              <a:t>Классы сущностей(пример</a:t>
            </a:r>
            <a:r>
              <a:rPr lang="en-US" altLang="en-US" sz="2000">
                <a:sym typeface="+mn-ea"/>
              </a:rPr>
              <a:t>: Enemy, Bullet, Turret</a:t>
            </a:r>
            <a:r>
              <a:rPr lang="ru-RU" altLang="en-US" sz="2000">
                <a:sym typeface="+mn-ea"/>
              </a:rPr>
              <a:t>)</a:t>
            </a:r>
            <a:r>
              <a:rPr lang="en-US" altLang="ru-RU" sz="2000">
                <a:sym typeface="+mn-ea"/>
              </a:rPr>
              <a:t> - </a:t>
            </a:r>
            <a:r>
              <a:rPr lang="ru-RU" altLang="en-US" sz="2000">
                <a:sym typeface="+mn-ea"/>
              </a:rPr>
              <a:t>описывают поведение объектов</a:t>
            </a:r>
          </a:p>
          <a:p>
            <a:endParaRPr lang="ru-RU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Spawn - </a:t>
            </a:r>
            <a:r>
              <a:rPr lang="ru-RU" altLang="en-US" sz="2000">
                <a:sym typeface="+mn-ea"/>
              </a:rPr>
              <a:t>отвечает за протекание волны</a:t>
            </a:r>
          </a:p>
          <a:p>
            <a:endParaRPr lang="ru-RU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Wave</a:t>
            </a:r>
            <a:r>
              <a:rPr lang="ru-RU" altLang="en-US" sz="2000">
                <a:sym typeface="+mn-ea"/>
              </a:rPr>
              <a:t> -</a:t>
            </a:r>
            <a:r>
              <a:rPr lang="en-US" altLang="ru-RU" sz="2000">
                <a:sym typeface="+mn-ea"/>
              </a:rPr>
              <a:t> </a:t>
            </a:r>
            <a:r>
              <a:rPr lang="ru-RU" altLang="en-US" sz="2000">
                <a:sym typeface="+mn-ea"/>
              </a:rPr>
              <a:t>отвечает за появление врагов</a:t>
            </a:r>
          </a:p>
          <a:p>
            <a:pPr marL="0" indent="0" algn="r">
              <a:buNone/>
            </a:pPr>
            <a:endParaRPr lang="ru-RU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Текстовое поле 25"/>
          <p:cNvSpPr txBox="1"/>
          <p:nvPr/>
        </p:nvSpPr>
        <p:spPr>
          <a:xfrm>
            <a:off x="6918325" y="5580380"/>
            <a:ext cx="3698240" cy="91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en-US" altLang="ru-RU">
              <a:latin typeface="YellWa" panose="00000400000000000000" charset="0"/>
              <a:cs typeface="YellWa" panose="00000400000000000000" charset="0"/>
            </a:endParaRPr>
          </a:p>
          <a:p>
            <a:pPr algn="ctr"/>
            <a:r>
              <a:rPr lang="en-US" altLang="ru-RU">
                <a:latin typeface="YellWa" panose="00000400000000000000" charset="0"/>
                <a:cs typeface="YellWa" panose="00000400000000000000" charset="0"/>
              </a:rPr>
              <a:t>1234567890</a:t>
            </a:r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8768080" y="3778250"/>
            <a:ext cx="1848485" cy="18021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en-US" altLang="ru-RU"/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6919595" y="3778250"/>
            <a:ext cx="1848485" cy="18021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en-US" altLang="ru-RU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9692640" y="1369695"/>
            <a:ext cx="1848485" cy="18021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en-US" altLang="ru-RU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7844155" y="1369695"/>
            <a:ext cx="1848485" cy="18021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en-US" altLang="ru-RU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5995670" y="1369695"/>
            <a:ext cx="1848485" cy="18021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en-US" alt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Интерфейс игры</a:t>
            </a:r>
            <a:endParaRPr lang="en-US" altLang="ru-RU"/>
          </a:p>
        </p:txBody>
      </p:sp>
      <p:pic>
        <p:nvPicPr>
          <p:cNvPr id="11" name="Замещающее содержимое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15" y="1284605"/>
            <a:ext cx="3867785" cy="2176145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4004310"/>
            <a:ext cx="3867785" cy="2175510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932815" y="3460750"/>
            <a:ext cx="386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/>
              <a:t>Главное меню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32815" y="6179820"/>
            <a:ext cx="386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/>
              <a:t>Игровое поле</a:t>
            </a:r>
          </a:p>
        </p:txBody>
      </p:sp>
      <p:pic>
        <p:nvPicPr>
          <p:cNvPr id="17" name="Изображение 16" descr="Rustik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395" y="1350645"/>
            <a:ext cx="1677035" cy="1677035"/>
          </a:xfrm>
          <a:prstGeom prst="rect">
            <a:avLst/>
          </a:prstGeom>
        </p:spPr>
      </p:pic>
      <p:pic>
        <p:nvPicPr>
          <p:cNvPr id="19" name="Изображение 18" descr="Aquedu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025" y="1632585"/>
            <a:ext cx="1275715" cy="1275715"/>
          </a:xfrm>
          <a:prstGeom prst="rect">
            <a:avLst/>
          </a:prstGeom>
        </p:spPr>
      </p:pic>
      <p:pic>
        <p:nvPicPr>
          <p:cNvPr id="21" name="Изображение 20" descr="Nail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770" y="1412240"/>
            <a:ext cx="1658620" cy="1658620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>
          <a:xfrm>
            <a:off x="6834505" y="3151505"/>
            <a:ext cx="386778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2400"/>
              <a:t>Персонажи</a:t>
            </a:r>
          </a:p>
        </p:txBody>
      </p:sp>
      <p:pic>
        <p:nvPicPr>
          <p:cNvPr id="25" name="Изображение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9780" y="4001770"/>
            <a:ext cx="1428750" cy="1428750"/>
          </a:xfrm>
          <a:prstGeom prst="rect">
            <a:avLst/>
          </a:prstGeom>
        </p:spPr>
      </p:pic>
      <p:pic>
        <p:nvPicPr>
          <p:cNvPr id="29" name="Изображение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8265" y="4001770"/>
            <a:ext cx="142875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316</Words>
  <Application>Microsoft Office PowerPoint</Application>
  <PresentationFormat>Широкоэкранный</PresentationFormat>
  <Paragraphs>97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YellWa</vt:lpstr>
      <vt:lpstr>Communications and Dialogues</vt:lpstr>
      <vt:lpstr>    Проект: «Save water»</vt:lpstr>
      <vt:lpstr>Задача проекта</vt:lpstr>
      <vt:lpstr>Использованные технологии</vt:lpstr>
      <vt:lpstr>Архитектура приложения</vt:lpstr>
      <vt:lpstr>Основные классы</vt:lpstr>
      <vt:lpstr>Основные классы</vt:lpstr>
      <vt:lpstr>Основные классы</vt:lpstr>
      <vt:lpstr>Дополнительные классы</vt:lpstr>
      <vt:lpstr>Интерфейс игры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Тихон</dc:creator>
  <cp:lastModifiedBy>Тихон</cp:lastModifiedBy>
  <cp:revision>38</cp:revision>
  <dcterms:created xsi:type="dcterms:W3CDTF">2024-12-01T08:54:00Z</dcterms:created>
  <dcterms:modified xsi:type="dcterms:W3CDTF">2025-02-03T10:12:32Z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CB360783623D4B5AB60625D010C66B59_12</vt:lpwstr>
  </property>
</Properties>
</file>