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60" r:id="rId6"/>
    <p:sldId id="276" r:id="rId7"/>
    <p:sldId id="277" r:id="rId8"/>
    <p:sldId id="275" r:id="rId9"/>
    <p:sldId id="278" r:id="rId10"/>
    <p:sldId id="279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2B2D30"/>
    <a:srgbClr val="44444C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0" y="114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09165" y="854710"/>
            <a:ext cx="3094355" cy="3091815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63750" y="635635"/>
            <a:ext cx="9552305" cy="3468370"/>
          </a:xfrm>
        </p:spPr>
        <p:txBody>
          <a:bodyPr/>
          <a:lstStyle/>
          <a:p>
            <a:r>
              <a:rPr lang="ru-RU" altLang="ru-RU" sz="4400"/>
              <a:t>    Проект</a:t>
            </a:r>
            <a:r>
              <a:rPr lang="en-US" altLang="ru-RU" sz="4400"/>
              <a:t>:</a:t>
            </a:r>
            <a:r>
              <a:rPr lang="ru-RU" altLang="ru-RU" sz="4400"/>
              <a:t> </a:t>
            </a:r>
            <a:r>
              <a:rPr lang="ru-RU" altLang="ru-RU" sz="4400">
                <a:cs typeface="+mj-lt"/>
              </a:rPr>
              <a:t>«</a:t>
            </a:r>
            <a:r>
              <a:rPr lang="en-US" altLang="ru-RU" sz="4400">
                <a:cs typeface="+mj-lt"/>
              </a:rPr>
              <a:t>AdSales</a:t>
            </a:r>
            <a:r>
              <a:rPr lang="ru-RU" altLang="ru-RU" sz="4400">
                <a:cs typeface="+mj-lt"/>
              </a:rPr>
              <a:t>»</a:t>
            </a:r>
            <a:endParaRPr lang="ru-RU" altLang="ru-RU" sz="4400">
              <a:cs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2435" y="4377055"/>
            <a:ext cx="9218295" cy="195707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ru-RU" altLang="ru-RU">
                <a:solidFill>
                  <a:schemeClr val="tx1"/>
                </a:solidFill>
              </a:rPr>
              <a:t>  Разработал</a:t>
            </a:r>
            <a:r>
              <a:rPr lang="ru-RU">
                <a:solidFill>
                  <a:schemeClr val="tx1"/>
                </a:solidFill>
              </a:rPr>
              <a:t>и</a:t>
            </a:r>
            <a:r>
              <a:rPr lang="en-US">
                <a:solidFill>
                  <a:schemeClr val="tx1"/>
                </a:solidFill>
              </a:rPr>
              <a:t>:</a:t>
            </a:r>
            <a:endParaRPr lang="en-US">
              <a:solidFill>
                <a:schemeClr val="tx1"/>
              </a:solidFill>
            </a:endParaRPr>
          </a:p>
          <a:p>
            <a:pPr algn="l"/>
            <a:r>
              <a:rPr lang="ru-RU" altLang="en-US" sz="2400">
                <a:solidFill>
                  <a:schemeClr val="tx1"/>
                </a:solidFill>
              </a:rPr>
              <a:t>1) Михайлов Т. В.</a:t>
            </a:r>
            <a:endParaRPr lang="ru-RU" altLang="en-US" sz="2400">
              <a:solidFill>
                <a:schemeClr val="tx1"/>
              </a:solidFill>
            </a:endParaRPr>
          </a:p>
          <a:p>
            <a:pPr algn="l"/>
            <a:r>
              <a:rPr lang="ru-RU" altLang="en-US" sz="2400">
                <a:solidFill>
                  <a:schemeClr val="tx1"/>
                </a:solidFill>
              </a:rPr>
              <a:t>2) Андреев Е. В.</a:t>
            </a:r>
            <a:endParaRPr lang="ru-RU" altLang="en-US" sz="2400">
              <a:solidFill>
                <a:schemeClr val="tx1"/>
              </a:solidFill>
            </a:endParaRPr>
          </a:p>
          <a:p>
            <a:pPr algn="l"/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Изображение 6" descr="C:\Users\Egor\Downloads\ы.pngы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280285" y="923290"/>
            <a:ext cx="2954655" cy="29546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Итоги</a:t>
            </a:r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6096000" y="1885315"/>
            <a:ext cx="5486400" cy="356552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 anchor="t">
            <a:noAutofit/>
          </a:bodyPr>
          <a:lstStyle/>
          <a:p>
            <a:pPr algn="ctr"/>
            <a:endParaRPr lang="ru-RU" altLang="en-US" sz="2400" b="1"/>
          </a:p>
          <a:p>
            <a:pPr algn="ctr"/>
            <a:r>
              <a:rPr lang="ru-RU" altLang="en-US" sz="2400" b="1"/>
              <a:t>Перспективы</a:t>
            </a:r>
            <a:r>
              <a:rPr lang="en-US" altLang="en-US" sz="2400" b="1"/>
              <a:t>:</a:t>
            </a:r>
            <a:endParaRPr lang="en-US" altLang="en-US" sz="2400" b="1"/>
          </a:p>
          <a:p>
            <a:pPr algn="ctr"/>
            <a:endParaRPr lang="ru-RU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en-US" sz="2000"/>
              <a:t>Проведение оплаты через бота</a:t>
            </a:r>
            <a:endParaRPr lang="ru-RU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en-US" sz="2000"/>
              <a:t>Улучшение интерфейса</a:t>
            </a:r>
            <a:endParaRPr lang="ru-RU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en-US" sz="2000"/>
              <a:t>Отображение ошибок</a:t>
            </a:r>
            <a:endParaRPr lang="ru-RU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en-US" sz="2000"/>
              <a:t>Вывод работы в онлайн-режим</a:t>
            </a:r>
            <a:endParaRPr lang="ru-RU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altLang="en-US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altLang="en-US" sz="2000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08965" y="1885950"/>
            <a:ext cx="5486400" cy="356489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 anchor="t">
            <a:noAutofit/>
          </a:bodyPr>
          <a:lstStyle/>
          <a:p>
            <a:pPr algn="ctr"/>
            <a:endParaRPr lang="en-US" altLang="ru-RU" sz="2400" b="1"/>
          </a:p>
          <a:p>
            <a:pPr algn="ctr"/>
            <a:r>
              <a:rPr lang="en-US" altLang="ru-RU" sz="2400" b="1"/>
              <a:t>Что удалось сделать</a:t>
            </a:r>
            <a:r>
              <a:rPr lang="ru-RU" altLang="en-US" sz="2400" b="1"/>
              <a:t>?</a:t>
            </a:r>
            <a:endParaRPr lang="ru-RU" altLang="ru-RU" sz="200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altLang="ru-RU" sz="200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ru-RU" sz="2000">
                <a:solidFill>
                  <a:schemeClr val="tx1"/>
                </a:solidFill>
              </a:rPr>
              <a:t>Добавление объявлений в канал</a:t>
            </a:r>
            <a:endParaRPr lang="ru-RU" altLang="ru-RU" sz="200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altLang="ru-RU" sz="200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en-US" sz="2000">
                <a:solidFill>
                  <a:schemeClr val="tx1"/>
                </a:solidFill>
              </a:rPr>
              <a:t>Удаление объявлений</a:t>
            </a:r>
            <a:endParaRPr lang="ru-RU" altLang="en-US" sz="200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altLang="en-US" sz="200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en-US" sz="2000">
                <a:solidFill>
                  <a:schemeClr val="tx1"/>
                </a:solidFill>
              </a:rPr>
              <a:t>Работа по </a:t>
            </a:r>
            <a:r>
              <a:rPr lang="en-US" altLang="en-US" sz="2000">
                <a:solidFill>
                  <a:schemeClr val="tx1"/>
                </a:solidFill>
              </a:rPr>
              <a:t>http</a:t>
            </a:r>
            <a:endParaRPr lang="en-US" altLang="en-US" sz="200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00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altLang="en-US" sz="2000">
                <a:solidFill>
                  <a:schemeClr val="tx1"/>
                </a:solidFill>
              </a:rPr>
              <a:t>Работа с БД</a:t>
            </a:r>
            <a:endParaRPr lang="en-US" altLang="ru-RU" sz="200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altLang="ru-RU" sz="2000">
              <a:solidFill>
                <a:schemeClr val="tx1"/>
              </a:solidFill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609600" y="5450840"/>
            <a:ext cx="5485765" cy="1022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ru-RU" altLang="ru-RU" sz="100">
                <a:solidFill>
                  <a:srgbClr val="FF0000"/>
                </a:solidFill>
                <a:sym typeface="+mn-ea"/>
              </a:rPr>
              <a:t>НИХУЯ</a:t>
            </a:r>
            <a:endParaRPr lang="ru-RU" altLang="ru-RU" sz="1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23875"/>
          </a:xfrm>
        </p:spPr>
        <p:txBody>
          <a:bodyPr/>
          <a:lstStyle/>
          <a:p>
            <a:r>
              <a:rPr lang="ru-RU" altLang="en-US"/>
              <a:t>Задача проекта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lstStyle/>
          <a:p>
            <a:pPr marL="0" indent="457200">
              <a:buNone/>
            </a:pPr>
            <a:r>
              <a:rPr lang="en-US" altLang="en-US"/>
              <a:t>Создать</a:t>
            </a:r>
            <a:r>
              <a:rPr lang="en-US" altLang="ru-RU"/>
              <a:t> </a:t>
            </a:r>
            <a:r>
              <a:rPr lang="en-US" altLang="en-US"/>
              <a:t>удобную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функциональную</a:t>
            </a:r>
            <a:r>
              <a:rPr lang="en-US" altLang="ru-RU"/>
              <a:t> </a:t>
            </a:r>
            <a:r>
              <a:rPr lang="en-US" altLang="en-US"/>
              <a:t>торговую</a:t>
            </a:r>
            <a:r>
              <a:rPr lang="en-US" altLang="ru-RU"/>
              <a:t> </a:t>
            </a:r>
            <a:r>
              <a:rPr lang="en-US" altLang="en-US"/>
              <a:t>площадку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Телеграме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купли</a:t>
            </a:r>
            <a:r>
              <a:rPr lang="en-US" altLang="ru-RU"/>
              <a:t>-</a:t>
            </a:r>
            <a:r>
              <a:rPr lang="en-US" altLang="en-US"/>
              <a:t>продажи</a:t>
            </a:r>
            <a:r>
              <a:rPr lang="en-US" altLang="ru-RU"/>
              <a:t> </a:t>
            </a:r>
            <a:r>
              <a:rPr lang="en-US" altLang="en-US"/>
              <a:t>любых</a:t>
            </a:r>
            <a:r>
              <a:rPr lang="en-US" altLang="ru-RU"/>
              <a:t> </a:t>
            </a:r>
            <a:r>
              <a:rPr lang="en-US" altLang="en-US"/>
              <a:t>цифровых</a:t>
            </a:r>
            <a:r>
              <a:rPr lang="en-US" altLang="ru-RU"/>
              <a:t> </a:t>
            </a:r>
            <a:r>
              <a:rPr lang="en-US" altLang="en-US"/>
              <a:t>товаров</a:t>
            </a:r>
            <a:r>
              <a:rPr lang="en-US" altLang="ru-RU"/>
              <a:t>.</a:t>
            </a:r>
            <a:r>
              <a:rPr lang="ru-RU" altLang="ru-RU"/>
              <a:t>    </a:t>
            </a:r>
            <a:endParaRPr lang="ru-RU" altLang="ru-RU"/>
          </a:p>
          <a:p>
            <a:pPr marL="0" indent="457200">
              <a:buNone/>
            </a:pPr>
            <a:r>
              <a:rPr lang="ru-RU" altLang="ru-RU"/>
              <a:t>                                                                 </a:t>
            </a:r>
            <a:r>
              <a:rPr lang="ru-RU" altLang="ru-RU">
                <a:sym typeface="+mn-ea"/>
              </a:rPr>
              <a:t>«</a:t>
            </a:r>
            <a:r>
              <a:rPr lang="en-US" altLang="ru-RU">
                <a:cs typeface="+mj-lt"/>
                <a:sym typeface="+mn-ea"/>
              </a:rPr>
              <a:t>AdSales</a:t>
            </a:r>
            <a:r>
              <a:rPr lang="ru-RU" altLang="en-US">
                <a:cs typeface="+mj-lt"/>
                <a:sym typeface="+mn-ea"/>
              </a:rPr>
              <a:t>»</a:t>
            </a:r>
            <a:r>
              <a:rPr lang="ru-RU" altLang="ru-RU"/>
              <a:t>								      </a:t>
            </a:r>
            <a:endParaRPr lang="ru-RU" altLang="ru-RU"/>
          </a:p>
          <a:p>
            <a:pPr marL="0" indent="0">
              <a:buNone/>
            </a:pPr>
            <a:r>
              <a:rPr lang="en-US" altLang="en-US" sz="2800" b="1"/>
              <a:t>Ожидаемый</a:t>
            </a:r>
            <a:r>
              <a:rPr lang="en-US" altLang="ru-RU" sz="2800" b="1"/>
              <a:t> </a:t>
            </a:r>
            <a:r>
              <a:rPr lang="en-US" altLang="en-US" sz="2800" b="1"/>
              <a:t>результат</a:t>
            </a:r>
            <a:r>
              <a:rPr lang="en-US" altLang="ru-RU" sz="2800" b="1"/>
              <a:t>:</a:t>
            </a:r>
            <a:r>
              <a:rPr lang="en-US" altLang="ru-RU" sz="2800"/>
              <a:t> </a:t>
            </a:r>
            <a:r>
              <a:rPr lang="ru-RU" altLang="en-US" sz="2800"/>
              <a:t>                                                                           </a:t>
            </a:r>
            <a:r>
              <a:rPr lang="en-US" altLang="en-US" sz="2800"/>
              <a:t>В</a:t>
            </a:r>
            <a:r>
              <a:rPr lang="en-US" altLang="ru-RU" sz="2800"/>
              <a:t> </a:t>
            </a:r>
            <a:r>
              <a:rPr lang="en-US" altLang="en-US" sz="2800"/>
              <a:t>результате</a:t>
            </a:r>
            <a:r>
              <a:rPr lang="en-US" altLang="ru-RU" sz="2800"/>
              <a:t> </a:t>
            </a:r>
            <a:r>
              <a:rPr lang="en-US" altLang="en-US" sz="2800"/>
              <a:t>разработки</a:t>
            </a:r>
            <a:r>
              <a:rPr lang="en-US" altLang="ru-RU" sz="2800"/>
              <a:t> </a:t>
            </a:r>
            <a:r>
              <a:rPr lang="en-US" altLang="en-US" sz="2800"/>
              <a:t>мы</a:t>
            </a:r>
            <a:r>
              <a:rPr lang="en-US" altLang="ru-RU" sz="2800"/>
              <a:t> </a:t>
            </a:r>
            <a:r>
              <a:rPr lang="en-US" altLang="en-US" sz="2800"/>
              <a:t>должны</a:t>
            </a:r>
            <a:r>
              <a:rPr lang="en-US" altLang="ru-RU" sz="2800"/>
              <a:t> </a:t>
            </a:r>
            <a:r>
              <a:rPr lang="ru-RU" altLang="en-US" sz="2800"/>
              <a:t>                                               </a:t>
            </a:r>
            <a:r>
              <a:rPr lang="en-US" altLang="en-US" sz="2800"/>
              <a:t>получить</a:t>
            </a:r>
            <a:r>
              <a:rPr lang="en-US" altLang="ru-RU" sz="2800"/>
              <a:t> </a:t>
            </a:r>
            <a:r>
              <a:rPr lang="en-US" altLang="en-US" sz="2800"/>
              <a:t>полноценную</a:t>
            </a:r>
            <a:r>
              <a:rPr lang="en-US" altLang="ru-RU" sz="2800"/>
              <a:t>, </a:t>
            </a:r>
            <a:r>
              <a:rPr lang="en-US" altLang="en-US" sz="2800"/>
              <a:t>рабочую</a:t>
            </a:r>
            <a:r>
              <a:rPr lang="en-US" altLang="ru-RU" sz="2800"/>
              <a:t> </a:t>
            </a:r>
            <a:r>
              <a:rPr lang="en-US" altLang="en-US" sz="2800"/>
              <a:t>систему</a:t>
            </a:r>
            <a:r>
              <a:rPr lang="en-US" altLang="ru-RU" sz="2800"/>
              <a:t> </a:t>
            </a:r>
            <a:r>
              <a:rPr lang="ru-RU" altLang="en-US" sz="2800"/>
              <a:t>                                            </a:t>
            </a:r>
            <a:r>
              <a:rPr lang="en-US" altLang="en-US" sz="2800"/>
              <a:t>для</a:t>
            </a:r>
            <a:r>
              <a:rPr lang="en-US" altLang="ru-RU" sz="2800"/>
              <a:t> </a:t>
            </a:r>
            <a:r>
              <a:rPr lang="en-US" altLang="en-US" sz="2800"/>
              <a:t>торговли</a:t>
            </a:r>
            <a:r>
              <a:rPr lang="ru-RU" altLang="en-US" sz="2800"/>
              <a:t> </a:t>
            </a:r>
            <a:r>
              <a:rPr lang="en-US" altLang="en-US" sz="2800"/>
              <a:t>цифровыми</a:t>
            </a:r>
            <a:r>
              <a:rPr lang="en-US" altLang="ru-RU" sz="2800"/>
              <a:t> </a:t>
            </a:r>
            <a:r>
              <a:rPr lang="en-US" altLang="en-US" sz="2800"/>
              <a:t>товарами</a:t>
            </a:r>
            <a:r>
              <a:rPr lang="en-US" altLang="ru-RU" sz="2800"/>
              <a:t>, </a:t>
            </a:r>
            <a:r>
              <a:rPr lang="ru-RU" altLang="en-US" sz="2800"/>
              <a:t>                                     </a:t>
            </a:r>
            <a:r>
              <a:rPr lang="en-US" altLang="en-US" sz="2800"/>
              <a:t>готовую</a:t>
            </a:r>
            <a:r>
              <a:rPr lang="en-US" altLang="ru-RU" sz="2800"/>
              <a:t> </a:t>
            </a:r>
            <a:r>
              <a:rPr lang="en-US" altLang="en-US" sz="2800"/>
              <a:t>к</a:t>
            </a:r>
            <a:r>
              <a:rPr lang="en-US" altLang="ru-RU" sz="2800"/>
              <a:t> </a:t>
            </a:r>
            <a:r>
              <a:rPr lang="en-US" altLang="en-US" sz="2800"/>
              <a:t>запуску</a:t>
            </a:r>
            <a:r>
              <a:rPr lang="en-US" altLang="ru-RU" sz="2800"/>
              <a:t>.</a:t>
            </a:r>
            <a:endParaRPr lang="en-US" altLang="ru-RU" sz="2800"/>
          </a:p>
        </p:txBody>
      </p:sp>
      <p:sp>
        <p:nvSpPr>
          <p:cNvPr id="4" name="Прямоугольник 3"/>
          <p:cNvSpPr/>
          <p:nvPr/>
        </p:nvSpPr>
        <p:spPr>
          <a:xfrm>
            <a:off x="8009890" y="3434715"/>
            <a:ext cx="3094355" cy="3091815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pic>
        <p:nvPicPr>
          <p:cNvPr id="8" name="Изображение 7" descr="C:\Users\Egor\Downloads\ы.pngы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081010" y="3503295"/>
            <a:ext cx="2954655" cy="2954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Использованные технологии</a:t>
            </a:r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6095365" y="1333500"/>
            <a:ext cx="5486400" cy="24701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altLang="ru-RU" sz="2400" b="1"/>
              <a:t>Flask</a:t>
            </a:r>
            <a:endParaRPr lang="en-US" altLang="ru-RU" sz="2400" b="1"/>
          </a:p>
          <a:p>
            <a:pPr algn="ctr"/>
            <a:endParaRPr lang="en-US" altLang="ru-RU" sz="2400"/>
          </a:p>
          <a:p>
            <a:pPr indent="457200" algn="l"/>
            <a:r>
              <a:rPr lang="en-US" altLang="ru-RU"/>
              <a:t>Flask — </a:t>
            </a:r>
            <a:r>
              <a:rPr lang="en-US" altLang="en-US"/>
              <a:t>фреймворк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создания</a:t>
            </a:r>
            <a:r>
              <a:rPr lang="en-US" altLang="ru-RU"/>
              <a:t> </a:t>
            </a:r>
            <a:r>
              <a:rPr lang="en-US" altLang="en-US"/>
              <a:t>веб</a:t>
            </a:r>
            <a:r>
              <a:rPr lang="en-US" altLang="ru-RU"/>
              <a:t>-</a:t>
            </a:r>
            <a:r>
              <a:rPr lang="en-US" altLang="en-US"/>
              <a:t>приложений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языке</a:t>
            </a:r>
            <a:r>
              <a:rPr lang="en-US" altLang="ru-RU"/>
              <a:t> </a:t>
            </a:r>
            <a:r>
              <a:rPr lang="en-US" altLang="en-US"/>
              <a:t>программирования</a:t>
            </a:r>
            <a:r>
              <a:rPr lang="en-US" altLang="ru-RU"/>
              <a:t> Python</a:t>
            </a:r>
            <a:r>
              <a:rPr lang="en-US" altLang="ru-RU"/>
              <a:t>.</a:t>
            </a:r>
            <a:endParaRPr lang="en-US" altLang="ru-RU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608965" y="3797300"/>
            <a:ext cx="5486400" cy="24701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altLang="ru-RU" sz="2400" b="1"/>
              <a:t>Git</a:t>
            </a:r>
            <a:endParaRPr lang="en-US" altLang="ru-RU" sz="2400" b="1"/>
          </a:p>
          <a:p>
            <a:pPr algn="ctr"/>
            <a:endParaRPr lang="ru-RU" altLang="en-US" sz="2400" b="1"/>
          </a:p>
          <a:p>
            <a:pPr indent="457200" algn="l"/>
            <a:r>
              <a:rPr lang="en-US" altLang="ru-RU"/>
              <a:t> Git — </a:t>
            </a:r>
            <a:r>
              <a:rPr lang="en-US" altLang="en-US"/>
              <a:t>это</a:t>
            </a:r>
            <a:r>
              <a:rPr lang="en-US" altLang="ru-RU"/>
              <a:t> </a:t>
            </a:r>
            <a:r>
              <a:rPr lang="en-US" altLang="en-US"/>
              <a:t>система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управления</a:t>
            </a:r>
            <a:r>
              <a:rPr lang="en-US" altLang="ru-RU"/>
              <a:t> </a:t>
            </a:r>
            <a:r>
              <a:rPr lang="en-US" altLang="en-US"/>
              <a:t>версиями</a:t>
            </a:r>
            <a:r>
              <a:rPr lang="en-US" altLang="ru-RU"/>
              <a:t> </a:t>
            </a:r>
            <a:r>
              <a:rPr lang="en-US" altLang="en-US"/>
              <a:t>исходного</a:t>
            </a:r>
            <a:r>
              <a:rPr lang="en-US" altLang="ru-RU"/>
              <a:t> </a:t>
            </a:r>
            <a:r>
              <a:rPr lang="en-US" altLang="en-US"/>
              <a:t>кода</a:t>
            </a:r>
            <a:r>
              <a:rPr lang="en-US" altLang="ru-RU"/>
              <a:t> </a:t>
            </a:r>
            <a:r>
              <a:rPr lang="en-US" altLang="en-US"/>
              <a:t>программ</a:t>
            </a:r>
            <a:r>
              <a:rPr lang="en-US" altLang="ru-RU"/>
              <a:t>.</a:t>
            </a:r>
            <a:endParaRPr lang="en-US" altLang="ru-RU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6095365" y="3797300"/>
            <a:ext cx="5486400" cy="24701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altLang="ru-RU" sz="2400" b="1"/>
              <a:t>Aiogram 3</a:t>
            </a:r>
            <a:endParaRPr lang="en-US" altLang="ru-RU" sz="2400" b="1"/>
          </a:p>
          <a:p>
            <a:pPr algn="ctr"/>
            <a:endParaRPr lang="ru-RU" altLang="en-US" sz="2400" b="1"/>
          </a:p>
          <a:p>
            <a:pPr indent="457200" algn="l"/>
            <a:r>
              <a:rPr lang="en-US" altLang="ru-RU"/>
              <a:t>Aiogram — </a:t>
            </a:r>
            <a:r>
              <a:rPr lang="en-US" altLang="en-US"/>
              <a:t>это</a:t>
            </a:r>
            <a:r>
              <a:rPr lang="en-US" altLang="ru-RU"/>
              <a:t> </a:t>
            </a:r>
            <a:r>
              <a:rPr lang="en-US" altLang="en-US"/>
              <a:t>библиотека</a:t>
            </a:r>
            <a:r>
              <a:rPr lang="en-US" altLang="ru-RU"/>
              <a:t> </a:t>
            </a:r>
            <a:r>
              <a:rPr lang="ru-RU" altLang="en-US"/>
              <a:t>                         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создания</a:t>
            </a:r>
            <a:r>
              <a:rPr lang="en-US" altLang="ru-RU"/>
              <a:t> Telegram-</a:t>
            </a:r>
            <a:r>
              <a:rPr lang="en-US" altLang="en-US"/>
              <a:t>ботов</a:t>
            </a:r>
            <a:r>
              <a:rPr lang="ru-RU" altLang="en-US"/>
              <a:t>                                      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языке</a:t>
            </a:r>
            <a:r>
              <a:rPr lang="en-US" altLang="ru-RU"/>
              <a:t> </a:t>
            </a:r>
            <a:r>
              <a:rPr lang="en-US" altLang="en-US"/>
              <a:t>программирования</a:t>
            </a:r>
            <a:r>
              <a:rPr lang="ru-RU" altLang="en-US"/>
              <a:t>                                 </a:t>
            </a:r>
            <a:r>
              <a:rPr lang="en-US" altLang="ru-RU"/>
              <a:t>Python</a:t>
            </a:r>
            <a:endParaRPr lang="en-US" altLang="ru-RU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609600" y="1327150"/>
            <a:ext cx="5486400" cy="24701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txBody>
          <a:bodyPr wrap="square" rtlCol="0" anchor="t">
            <a:noAutofit/>
          </a:bodyPr>
          <a:lstStyle/>
          <a:p>
            <a:pPr algn="ctr"/>
            <a:r>
              <a:rPr lang="en-US" altLang="ru-RU" sz="2400" b="1"/>
              <a:t>SQLAlchemy</a:t>
            </a:r>
            <a:endParaRPr lang="en-US" altLang="ru-RU" sz="2400" b="1"/>
          </a:p>
          <a:p>
            <a:pPr indent="457200" algn="l"/>
            <a:endParaRPr lang="en-US" altLang="en-US"/>
          </a:p>
          <a:p>
            <a:pPr indent="457200" algn="l"/>
            <a:r>
              <a:rPr lang="en-US" altLang="ru-RU"/>
              <a:t>SQLAlchemy — </a:t>
            </a:r>
            <a:r>
              <a:rPr lang="en-US" altLang="en-US"/>
              <a:t>программная</a:t>
            </a:r>
            <a:r>
              <a:rPr lang="en-US" altLang="ru-RU"/>
              <a:t> </a:t>
            </a:r>
            <a:r>
              <a:rPr lang="en-US" altLang="en-US"/>
              <a:t>библиотека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языке</a:t>
            </a:r>
            <a:r>
              <a:rPr lang="en-US" altLang="ru-RU"/>
              <a:t> Python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работы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реляционными</a:t>
            </a:r>
            <a:r>
              <a:rPr lang="en-US" altLang="ru-RU"/>
              <a:t> </a:t>
            </a:r>
            <a:r>
              <a:rPr lang="en-US" altLang="en-US"/>
              <a:t>СУБД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применением</a:t>
            </a:r>
            <a:r>
              <a:rPr lang="en-US" altLang="ru-RU"/>
              <a:t> </a:t>
            </a:r>
            <a:r>
              <a:rPr lang="en-US" altLang="en-US"/>
              <a:t>технологии</a:t>
            </a:r>
            <a:r>
              <a:rPr lang="en-US" altLang="ru-RU"/>
              <a:t> ORM.</a:t>
            </a:r>
            <a:endParaRPr lang="en-US" altLang="ru-RU"/>
          </a:p>
        </p:txBody>
      </p:sp>
      <p:pic>
        <p:nvPicPr>
          <p:cNvPr id="7" name="Изображение 6"/>
          <p:cNvPicPr/>
          <p:nvPr/>
        </p:nvPicPr>
        <p:blipFill>
          <a:blip r:embed="rId2"/>
          <a:stretch>
            <a:fillRect/>
          </a:stretch>
        </p:blipFill>
        <p:spPr>
          <a:xfrm>
            <a:off x="2219960" y="5185410"/>
            <a:ext cx="2265680" cy="949325"/>
          </a:xfrm>
          <a:prstGeom prst="rect">
            <a:avLst/>
          </a:prstGeom>
        </p:spPr>
      </p:pic>
      <p:pic>
        <p:nvPicPr>
          <p:cNvPr id="4" name="Изображение 3"/>
          <p:cNvPicPr/>
          <p:nvPr/>
        </p:nvPicPr>
        <p:blipFill>
          <a:blip r:embed="rId3"/>
          <a:stretch>
            <a:fillRect/>
          </a:stretch>
        </p:blipFill>
        <p:spPr>
          <a:xfrm>
            <a:off x="7208520" y="2595880"/>
            <a:ext cx="3049270" cy="1207770"/>
          </a:xfrm>
          <a:prstGeom prst="rect">
            <a:avLst/>
          </a:prstGeom>
        </p:spPr>
      </p:pic>
      <p:pic>
        <p:nvPicPr>
          <p:cNvPr id="6" name="Изображение 5"/>
          <p:cNvPicPr/>
          <p:nvPr/>
        </p:nvPicPr>
        <p:blipFill>
          <a:blip r:embed="rId4"/>
          <a:stretch>
            <a:fillRect/>
          </a:stretch>
        </p:blipFill>
        <p:spPr>
          <a:xfrm>
            <a:off x="9547860" y="4157980"/>
            <a:ext cx="1905000" cy="1905000"/>
          </a:xfrm>
          <a:prstGeom prst="rect">
            <a:avLst/>
          </a:prstGeom>
        </p:spPr>
      </p:pic>
      <p:pic>
        <p:nvPicPr>
          <p:cNvPr id="9" name="Изображение 8"/>
          <p:cNvPicPr/>
          <p:nvPr/>
        </p:nvPicPr>
        <p:blipFill>
          <a:blip r:embed="rId5"/>
          <a:stretch>
            <a:fillRect/>
          </a:stretch>
        </p:blipFill>
        <p:spPr>
          <a:xfrm>
            <a:off x="2159000" y="2787650"/>
            <a:ext cx="2326640" cy="946150"/>
          </a:xfrm>
          <a:prstGeom prst="rect">
            <a:avLst/>
          </a:prstGeom>
        </p:spPr>
      </p:pic>
    </p:spTree>
  </p:cSld>
  <p:clrMapOvr>
    <a:masterClrMapping/>
  </p:clrMapOvr>
  <p:transition spd="slow"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</p:spPr>
        <p:txBody>
          <a:bodyPr/>
          <a:lstStyle/>
          <a:p>
            <a:r>
              <a:rPr lang="ru-RU" altLang="en-US"/>
              <a:t>Архитектура приложения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132353" y="1326917"/>
            <a:ext cx="4957893" cy="4953000"/>
          </a:xfrm>
        </p:spPr>
        <p:txBody>
          <a:bodyPr/>
          <a:lstStyle/>
          <a:p>
            <a:endParaRPr lang="en-US" altLang="ru-RU" sz="2000" dirty="0"/>
          </a:p>
          <a:p>
            <a:r>
              <a:rPr lang="en-US" altLang="en-US" sz="2000" b="1" dirty="0"/>
              <a:t>main.py - </a:t>
            </a:r>
            <a:r>
              <a:rPr lang="ru-RU" altLang="en-US" sz="2000" dirty="0"/>
              <a:t>запуск программы</a:t>
            </a:r>
            <a:endParaRPr lang="ru-RU" altLang="en-US" sz="2000" b="1" dirty="0"/>
          </a:p>
          <a:p>
            <a:endParaRPr lang="ru-RU" altLang="en-US" sz="2000" dirty="0"/>
          </a:p>
          <a:p>
            <a:r>
              <a:rPr lang="en-US" altLang="en-US" sz="2000" b="1" dirty="0"/>
              <a:t>create_bot.py </a:t>
            </a:r>
            <a:r>
              <a:rPr lang="ru-RU" altLang="en-US" sz="2000" b="1" dirty="0"/>
              <a:t>-</a:t>
            </a:r>
            <a:r>
              <a:rPr lang="en-US" altLang="en-US" sz="2000" b="1" dirty="0"/>
              <a:t> </a:t>
            </a:r>
            <a:r>
              <a:rPr lang="ru-RU" altLang="en-US" sz="2000" dirty="0"/>
              <a:t>создание бота</a:t>
            </a:r>
            <a:endParaRPr lang="ru-RU" altLang="en-US" sz="2000" dirty="0"/>
          </a:p>
          <a:p>
            <a:pPr marL="0" indent="0">
              <a:buNone/>
            </a:pPr>
            <a:endParaRPr lang="ru-RU" altLang="en-US" sz="2000" dirty="0"/>
          </a:p>
          <a:p>
            <a:r>
              <a:rPr lang="en-US" altLang="ru-RU" sz="2000" b="1" dirty="0"/>
              <a:t>app - </a:t>
            </a:r>
            <a:r>
              <a:rPr lang="ru-RU" altLang="ru-RU" sz="2000" dirty="0"/>
              <a:t>управление ботом</a:t>
            </a:r>
            <a:endParaRPr lang="ru-RU" altLang="ru-RU" sz="2000" dirty="0"/>
          </a:p>
          <a:p>
            <a:endParaRPr lang="ru-RU" altLang="ru-RU" sz="2000" dirty="0"/>
          </a:p>
          <a:p>
            <a:r>
              <a:rPr lang="en-US" altLang="en-US" sz="2000" b="1" dirty="0"/>
              <a:t>.env - </a:t>
            </a:r>
            <a:r>
              <a:rPr lang="ru-RU" altLang="en-US" sz="2000" dirty="0"/>
              <a:t>хранение супер секретной информации</a:t>
            </a:r>
            <a:endParaRPr lang="en-US" altLang="en-US" sz="2000" b="1" dirty="0"/>
          </a:p>
          <a:p>
            <a:endParaRPr lang="ru-RU" altLang="en-US" sz="2000" dirty="0"/>
          </a:p>
          <a:p>
            <a:r>
              <a:rPr lang="en-US" altLang="en-US" sz="2000" b="1" dirty="0"/>
              <a:t>requirements.txt</a:t>
            </a:r>
            <a:r>
              <a:rPr lang="en-US" altLang="en-US" sz="2000" dirty="0"/>
              <a:t> - </a:t>
            </a:r>
            <a:r>
              <a:rPr lang="ru-RU" altLang="en-US" sz="2000" dirty="0"/>
              <a:t>файл с версиями установленных библиотек</a:t>
            </a:r>
            <a:endParaRPr lang="ru-RU" altLang="en-US" sz="2000" dirty="0"/>
          </a:p>
          <a:p>
            <a:endParaRPr lang="ru-RU" altLang="en-US" sz="2000" dirty="0"/>
          </a:p>
          <a:p>
            <a:endParaRPr lang="ru-RU" altLang="en-US" sz="2000" dirty="0"/>
          </a:p>
        </p:txBody>
      </p:sp>
      <p:sp>
        <p:nvSpPr>
          <p:cNvPr id="4" name="AutoShape 2"/>
          <p:cNvSpPr>
            <a:spLocks noChangeAspect="1" noChangeArrowheads="1"/>
          </p:cNvSpPr>
          <p:nvPr/>
        </p:nvSpPr>
        <p:spPr bwMode="auto">
          <a:xfrm>
            <a:off x="4244829" y="1577829"/>
            <a:ext cx="2003571" cy="200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9" name="AutoShape 6"/>
          <p:cNvSpPr>
            <a:spLocks noChangeAspect="1" noChangeArrowheads="1"/>
          </p:cNvSpPr>
          <p:nvPr/>
        </p:nvSpPr>
        <p:spPr bwMode="auto">
          <a:xfrm>
            <a:off x="6132352" y="3429000"/>
            <a:ext cx="268448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475" y="1577975"/>
            <a:ext cx="4029075" cy="454469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handlers</a:t>
            </a:r>
            <a:r>
              <a:rPr lang="ru-RU" altLang="en-US"/>
              <a:t> </a:t>
            </a:r>
            <a:r>
              <a:rPr lang="en-US" altLang="en-US"/>
              <a:t>&amp; keyboards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7545705" y="1174750"/>
            <a:ext cx="4036695" cy="2025650"/>
          </a:xfrm>
        </p:spPr>
        <p:txBody>
          <a:bodyPr/>
          <a:p>
            <a:endParaRPr lang="ru-RU" altLang="en-US"/>
          </a:p>
          <a:p>
            <a:endParaRPr lang="ru-RU" altLang="en-US"/>
          </a:p>
          <a:p>
            <a:endParaRPr lang="ru-RU" altLang="en-US"/>
          </a:p>
          <a:p>
            <a:pPr marL="0" indent="0">
              <a:buNone/>
            </a:pPr>
            <a:endParaRPr lang="en-US" altLang="ru-RU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" y="3917950"/>
            <a:ext cx="3071495" cy="220980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1637665" y="1174115"/>
            <a:ext cx="4064000" cy="2026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ru-RU" altLang="en-US" sz="2800"/>
              <a:t>Обработчик команд</a:t>
            </a:r>
            <a:endParaRPr lang="ru-RU" altLang="en-US" sz="2800"/>
          </a:p>
          <a:p>
            <a:pPr algn="l"/>
            <a:endParaRPr lang="ru-RU" altLang="en-US" sz="2800"/>
          </a:p>
          <a:p>
            <a:pPr algn="l"/>
            <a:r>
              <a:rPr lang="en-US" altLang="ru-RU" sz="2800"/>
              <a:t>AddAdForm -</a:t>
            </a:r>
            <a:r>
              <a:rPr lang="ru-RU" altLang="ru-RU" sz="2800"/>
              <a:t> класс для </a:t>
            </a:r>
            <a:endParaRPr lang="en-US" altLang="ru-RU" sz="2800"/>
          </a:p>
          <a:p>
            <a:pPr algn="l"/>
            <a:r>
              <a:rPr lang="ru-RU" altLang="ru-RU" sz="2800"/>
              <a:t>создания формы</a:t>
            </a:r>
            <a:endParaRPr lang="en-US" altLang="ru-RU" sz="2800"/>
          </a:p>
          <a:p>
            <a:pPr algn="l"/>
            <a:endParaRPr lang="en-US" altLang="ru-RU" sz="2800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635" y="3492500"/>
            <a:ext cx="3689350" cy="298386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445" y="3601720"/>
            <a:ext cx="3957955" cy="2720975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>
          <a:xfrm>
            <a:off x="7425690" y="182054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2400"/>
              <a:t>Клавиатуры и кнопки</a:t>
            </a:r>
            <a:endParaRPr lang="ru-RU" altLang="ru-RU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Функции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8755" y="1089660"/>
            <a:ext cx="3009900" cy="270954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195" y="4038600"/>
            <a:ext cx="2479675" cy="257810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5897245" y="1423035"/>
            <a:ext cx="5860415" cy="172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 b="1"/>
              <a:t>requests_funcs.py</a:t>
            </a:r>
            <a:r>
              <a:rPr lang="en-US" altLang="en-US" sz="2400"/>
              <a:t> </a:t>
            </a:r>
            <a:endParaRPr lang="en-US" altLang="en-US" sz="2400"/>
          </a:p>
          <a:p>
            <a:endParaRPr lang="en-US" altLang="en-US" sz="2400"/>
          </a:p>
          <a:p>
            <a:r>
              <a:rPr lang="ru-RU" altLang="en-US" sz="2400"/>
              <a:t>Функции для отправления запросов на сервер</a:t>
            </a:r>
            <a:endParaRPr lang="ru-RU" altLang="en-US" sz="2400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6095365" y="4192905"/>
            <a:ext cx="5487035" cy="1986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2400" b="1"/>
              <a:t>other_funcs.py</a:t>
            </a:r>
            <a:endParaRPr lang="en-US" altLang="ru-RU" sz="2400" b="1"/>
          </a:p>
          <a:p>
            <a:endParaRPr lang="en-US" altLang="ru-RU" sz="2400"/>
          </a:p>
          <a:p>
            <a:r>
              <a:rPr lang="ru-RU" altLang="ru-RU" sz="2400"/>
              <a:t>Другие различные функции, в частности - функция создания объявления</a:t>
            </a:r>
            <a:endParaRPr lang="ru-RU" altLang="ru-RU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Архитектура сервера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2020" y="1630680"/>
            <a:ext cx="3840480" cy="4346575"/>
          </a:xfrm>
          <a:prstGeom prst="rect">
            <a:avLst/>
          </a:prstGeom>
        </p:spPr>
      </p:pic>
      <p:sp>
        <p:nvSpPr>
          <p:cNvPr id="5" name="Замещающее содержимое 2"/>
          <p:cNvSpPr>
            <a:spLocks noGrp="1"/>
          </p:cNvSpPr>
          <p:nvPr/>
        </p:nvSpPr>
        <p:spPr>
          <a:xfrm>
            <a:off x="6132353" y="1326917"/>
            <a:ext cx="4957893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ru-RU" sz="2000" dirty="0"/>
          </a:p>
          <a:p>
            <a:r>
              <a:rPr lang="en-US" altLang="en-US" sz="2000" b="1" dirty="0"/>
              <a:t>server.py - </a:t>
            </a:r>
            <a:r>
              <a:rPr lang="ru-RU" altLang="en-US" sz="2000" dirty="0"/>
              <a:t>запуск сервера</a:t>
            </a:r>
            <a:endParaRPr lang="ru-RU" altLang="en-US" sz="2000" b="1" dirty="0"/>
          </a:p>
          <a:p>
            <a:endParaRPr lang="ru-RU" altLang="en-US" sz="2000" dirty="0"/>
          </a:p>
          <a:p>
            <a:r>
              <a:rPr lang="en-US" altLang="en-US" sz="2000" b="1" dirty="0"/>
              <a:t>db_session.py </a:t>
            </a:r>
            <a:r>
              <a:rPr lang="ru-RU" altLang="en-US" sz="2000" b="1" dirty="0"/>
              <a:t>-</a:t>
            </a:r>
            <a:r>
              <a:rPr lang="en-US" altLang="en-US" sz="2000" b="1" dirty="0"/>
              <a:t> </a:t>
            </a:r>
            <a:r>
              <a:rPr lang="ru-RU" altLang="en-US" sz="2000" dirty="0"/>
              <a:t>создание подключение к бд</a:t>
            </a:r>
            <a:endParaRPr lang="ru-RU" altLang="en-US" sz="2000" dirty="0"/>
          </a:p>
          <a:p>
            <a:pPr marL="0" indent="0">
              <a:buNone/>
            </a:pPr>
            <a:endParaRPr lang="ru-RU" altLang="en-US" sz="2000" dirty="0"/>
          </a:p>
          <a:p>
            <a:r>
              <a:rPr lang="en-US" altLang="ru-RU" sz="2000" b="1" dirty="0"/>
              <a:t>ads_api.py - </a:t>
            </a:r>
            <a:r>
              <a:rPr lang="ru-RU" altLang="en-US" sz="2000" dirty="0"/>
              <a:t>управление роутами</a:t>
            </a:r>
            <a:endParaRPr lang="ru-RU" altLang="ru-RU" sz="2000" dirty="0"/>
          </a:p>
          <a:p>
            <a:endParaRPr lang="ru-RU" altLang="ru-RU" sz="2000" dirty="0"/>
          </a:p>
          <a:p>
            <a:r>
              <a:rPr lang="en-US" altLang="ru-RU" sz="2000" b="1" dirty="0"/>
              <a:t>db - </a:t>
            </a:r>
            <a:r>
              <a:rPr lang="ru-RU" altLang="ru-RU" sz="2000" dirty="0"/>
              <a:t>содержит бд</a:t>
            </a:r>
            <a:endParaRPr lang="ru-RU" altLang="ru-RU" sz="2000" b="1" dirty="0"/>
          </a:p>
          <a:p>
            <a:endParaRPr lang="ru-RU" altLang="en-US" sz="2000" dirty="0"/>
          </a:p>
          <a:p>
            <a:r>
              <a:rPr lang="en-US" altLang="en-US" sz="2000" b="1" dirty="0"/>
              <a:t>ads_tools.py</a:t>
            </a:r>
            <a:r>
              <a:rPr lang="en-US" altLang="en-US" sz="2000" dirty="0"/>
              <a:t> - </a:t>
            </a:r>
            <a:r>
              <a:rPr lang="ru-RU" altLang="en-US" sz="2000" dirty="0"/>
              <a:t>классы для работы с </a:t>
            </a:r>
            <a:r>
              <a:rPr lang="en-US" altLang="ru-RU" sz="2000" dirty="0"/>
              <a:t>ads</a:t>
            </a:r>
            <a:endParaRPr lang="ru-RU" altLang="en-US" sz="2000" dirty="0"/>
          </a:p>
          <a:p>
            <a:endParaRPr lang="ru-RU" altLang="en-US" sz="2000" dirty="0"/>
          </a:p>
          <a:p>
            <a:endParaRPr lang="ru-RU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Шаблон таблицы </a:t>
            </a:r>
            <a:r>
              <a:rPr lang="en-US" altLang="en-US">
                <a:sym typeface="+mn-ea"/>
              </a:rPr>
              <a:t>ads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4470" y="1647825"/>
            <a:ext cx="9124950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Роуты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207895"/>
            <a:ext cx="6086475" cy="347091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7359650" y="3180080"/>
            <a:ext cx="4481195" cy="1909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800"/>
              <a:t>Возвращает все объявления по названию</a:t>
            </a:r>
            <a:endParaRPr lang="ru-RU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2000</Words>
  <Application>WPS Presentation</Application>
  <PresentationFormat>Широкоэкранный</PresentationFormat>
  <Paragraphs>117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YellWa</vt:lpstr>
      <vt:lpstr>Microsoft YaHei</vt:lpstr>
      <vt:lpstr>Arial Unicode MS</vt:lpstr>
      <vt:lpstr>Communications and Dialogues</vt:lpstr>
      <vt:lpstr>    Проект: «Save water»</vt:lpstr>
      <vt:lpstr>Задача проекта</vt:lpstr>
      <vt:lpstr>Использованные технологии</vt:lpstr>
      <vt:lpstr>Архитектура приложения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Итоги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Тихон</dc:creator>
  <cp:lastModifiedBy>Егор Андреев</cp:lastModifiedBy>
  <cp:revision>47</cp:revision>
  <dcterms:created xsi:type="dcterms:W3CDTF">2024-12-01T08:54:00Z</dcterms:created>
  <dcterms:modified xsi:type="dcterms:W3CDTF">2025-05-15T09:39:43Z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1049-12.2.0.20795</vt:lpwstr>
  </property>
  <property fmtid="{D5CDD505-2E9C-101B-9397-08002B2CF9AE}" pid="3" name="ICV">
    <vt:lpwstr>CB360783623D4B5AB60625D010C66B59_12</vt:lpwstr>
  </property>
</Properties>
</file>