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7F39E-3FF0-4F59-83E7-6D7A4B6BC427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A4A2-61DF-4DCD-990F-FF186563B3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70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7F39E-3FF0-4F59-83E7-6D7A4B6BC427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A4A2-61DF-4DCD-990F-FF186563B3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0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7F39E-3FF0-4F59-83E7-6D7A4B6BC427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A4A2-61DF-4DCD-990F-FF186563B3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1489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7F39E-3FF0-4F59-83E7-6D7A4B6BC427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A4A2-61DF-4DCD-990F-FF186563B3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93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7F39E-3FF0-4F59-83E7-6D7A4B6BC427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A4A2-61DF-4DCD-990F-FF186563B3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83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7F39E-3FF0-4F59-83E7-6D7A4B6BC427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A4A2-61DF-4DCD-990F-FF186563B3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107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7F39E-3FF0-4F59-83E7-6D7A4B6BC427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A4A2-61DF-4DCD-990F-FF186563B3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264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7F39E-3FF0-4F59-83E7-6D7A4B6BC427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A4A2-61DF-4DCD-990F-FF186563B3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884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7F39E-3FF0-4F59-83E7-6D7A4B6BC427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A4A2-61DF-4DCD-990F-FF186563B3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900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7F39E-3FF0-4F59-83E7-6D7A4B6BC427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A4A2-61DF-4DCD-990F-FF186563B3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931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7F39E-3FF0-4F59-83E7-6D7A4B6BC427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A4A2-61DF-4DCD-990F-FF186563B3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90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7F39E-3FF0-4F59-83E7-6D7A4B6BC427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8A4A2-61DF-4DCD-990F-FF186563B3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526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BDCA4B-3F59-2B6B-CC8D-F957F80765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358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Разработка </a:t>
            </a:r>
            <a:r>
              <a:rPr lang="ru-RU" dirty="0" err="1"/>
              <a:t>Telegram</a:t>
            </a:r>
            <a:r>
              <a:rPr lang="ru-RU" dirty="0"/>
              <a:t>-бота для консультации клиента клиники косметологии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5347EFC-8A8E-57AB-D4C7-1A7317076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5243" y="3470509"/>
            <a:ext cx="4150340" cy="3009896"/>
          </a:xfrm>
        </p:spPr>
        <p:txBody>
          <a:bodyPr>
            <a:noAutofit/>
          </a:bodyPr>
          <a:lstStyle/>
          <a:p>
            <a:pPr algn="l"/>
            <a:r>
              <a:rPr lang="ru-RU" sz="1400" b="1" dirty="0" smtClean="0"/>
              <a:t>Выполнила: </a:t>
            </a:r>
            <a:endParaRPr lang="ru-RU" sz="1400" b="1" dirty="0"/>
          </a:p>
          <a:p>
            <a:pPr algn="l"/>
            <a:r>
              <a:rPr lang="ru-RU" sz="1400" dirty="0" smtClean="0"/>
              <a:t>студентка </a:t>
            </a:r>
            <a:r>
              <a:rPr lang="ru-RU" sz="1400" dirty="0"/>
              <a:t>4 курса</a:t>
            </a:r>
          </a:p>
          <a:p>
            <a:pPr algn="l"/>
            <a:r>
              <a:rPr lang="ru-RU" sz="1400" dirty="0"/>
              <a:t>09.03.01 Информатика и вычислительная техника, Технологии разработки программного  обеспечения</a:t>
            </a:r>
          </a:p>
          <a:p>
            <a:pPr algn="l"/>
            <a:r>
              <a:rPr lang="ru-RU" sz="1400" dirty="0" smtClean="0"/>
              <a:t>Тихонова Эмилия Константиновна</a:t>
            </a:r>
            <a:endParaRPr lang="ru-RU" sz="1400" dirty="0"/>
          </a:p>
          <a:p>
            <a:pPr algn="l"/>
            <a:r>
              <a:rPr lang="ru-RU" sz="1400" b="1" dirty="0"/>
              <a:t>Руководитель: </a:t>
            </a:r>
            <a:endParaRPr lang="ru-RU" sz="1400" b="1" dirty="0" smtClean="0"/>
          </a:p>
          <a:p>
            <a:pPr algn="l"/>
            <a:r>
              <a:rPr lang="ru-RU" sz="1400" dirty="0" smtClean="0">
                <a:effectLst/>
              </a:rPr>
              <a:t>старший преподаватель кафедры информационных технологий и электронного обучения</a:t>
            </a:r>
          </a:p>
          <a:p>
            <a:pPr algn="l"/>
            <a:r>
              <a:rPr lang="ru-RU" sz="1400" dirty="0" smtClean="0">
                <a:effectLst/>
              </a:rPr>
              <a:t>Ильина Татьяна Сергеевна</a:t>
            </a:r>
            <a:endParaRPr lang="ru-RU" sz="14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738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01C51F-F0DE-FCBC-59AB-A320C1664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6D4801-79A0-DBA4-0B98-31612D01F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/>
              <a:t>Актуальность выпускной квалификационной работы заключается в разработке </a:t>
            </a:r>
            <a:r>
              <a:rPr lang="en-US" dirty="0" smtClean="0"/>
              <a:t>Telegram-</a:t>
            </a:r>
            <a:r>
              <a:rPr lang="ru-RU" dirty="0" smtClean="0"/>
              <a:t>бота </a:t>
            </a:r>
            <a:r>
              <a:rPr lang="ru-RU" dirty="0" smtClean="0"/>
              <a:t>для клиники косметологии</a:t>
            </a:r>
            <a:r>
              <a:rPr lang="ru-RU" dirty="0" smtClean="0"/>
              <a:t> с оптимальным функционалом, что позволяет </a:t>
            </a:r>
            <a:r>
              <a:rPr lang="ru-RU" dirty="0"/>
              <a:t>автоматизировать рутинные </a:t>
            </a:r>
            <a:r>
              <a:rPr lang="ru-RU" dirty="0" smtClean="0"/>
              <a:t>процессы и </a:t>
            </a:r>
            <a:r>
              <a:rPr lang="ru-RU" dirty="0"/>
              <a:t>улучшить качество обслуживания </a:t>
            </a:r>
            <a:r>
              <a:rPr lang="ru-RU" dirty="0" smtClean="0"/>
              <a:t>клиентов.</a:t>
            </a:r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254D6B9-E6C8-79A7-F68C-162047925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D979-93C2-FB44-B68F-65DF9042C69A}" type="slidenum">
              <a:rPr lang="x-none" sz="2400" smtClean="0"/>
              <a:t>2</a:t>
            </a:fld>
            <a:endParaRPr lang="x-none" sz="1800" dirty="0"/>
          </a:p>
        </p:txBody>
      </p:sp>
    </p:spTree>
    <p:extLst>
      <p:ext uri="{BB962C8B-B14F-4D97-AF65-F5344CB8AC3E}">
        <p14:creationId xmlns:p14="http://schemas.microsoft.com/office/powerpoint/2010/main" val="1975213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DBFB77-CEF8-306C-FDEA-C4CF6111A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Предмет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848047-74E4-067F-4A45-954436CED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/>
              <a:t>Предметом выпускной квалификационной работы выступает </a:t>
            </a:r>
            <a:r>
              <a:rPr lang="en-US" dirty="0" smtClean="0"/>
              <a:t>Telegram-</a:t>
            </a:r>
            <a:r>
              <a:rPr lang="ru-RU" dirty="0" smtClean="0"/>
              <a:t>бот для консультации клиентов клиники косметологии.</a:t>
            </a:r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0B62EC6-6F60-717A-20E3-55E0A952D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D979-93C2-FB44-B68F-65DF9042C69A}" type="slidenum">
              <a:rPr lang="x-none" sz="2400" smtClean="0"/>
              <a:t>3</a:t>
            </a:fld>
            <a:endParaRPr lang="x-none" sz="1800" dirty="0"/>
          </a:p>
        </p:txBody>
      </p:sp>
    </p:spTree>
    <p:extLst>
      <p:ext uri="{BB962C8B-B14F-4D97-AF65-F5344CB8AC3E}">
        <p14:creationId xmlns:p14="http://schemas.microsoft.com/office/powerpoint/2010/main" val="224583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AE872C-4B74-592D-98BF-B51F2B74E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80335A-516F-420D-1EFC-B42DE0EDD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/>
              <a:t>Целью данной работы является разработка </a:t>
            </a:r>
            <a:r>
              <a:rPr lang="ru-RU" dirty="0" err="1"/>
              <a:t>Telegram</a:t>
            </a:r>
            <a:r>
              <a:rPr lang="ru-RU" dirty="0"/>
              <a:t>-бота для консультации клиентов клиники </a:t>
            </a:r>
            <a:r>
              <a:rPr lang="ru-RU" dirty="0" smtClean="0"/>
              <a:t>косметологии.</a:t>
            </a:r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0430BA4-066D-0BAC-87A4-3CE270F0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D979-93C2-FB44-B68F-65DF9042C69A}" type="slidenum">
              <a:rPr lang="x-none" sz="2400" smtClean="0"/>
              <a:t>4</a:t>
            </a:fld>
            <a:endParaRPr lang="x-none" sz="1800" dirty="0"/>
          </a:p>
        </p:txBody>
      </p:sp>
    </p:spTree>
    <p:extLst>
      <p:ext uri="{BB962C8B-B14F-4D97-AF65-F5344CB8AC3E}">
        <p14:creationId xmlns:p14="http://schemas.microsoft.com/office/powerpoint/2010/main" val="1073792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ABB000-A001-1BA6-F495-F9BC20D03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73E2EC-FBF2-FD0D-405A-CAE0BBF34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lvl="0"/>
            <a:r>
              <a:rPr lang="ru-RU" sz="2400" dirty="0"/>
              <a:t>Провести обзор существующих программных продуктов, используемых для работы с клиентами в косметологических клиниках.</a:t>
            </a:r>
          </a:p>
          <a:p>
            <a:pPr lvl="0"/>
            <a:r>
              <a:rPr lang="ru-RU" sz="2400" dirty="0"/>
              <a:t>Исследовать инструменты и технологии, необходимые для создания </a:t>
            </a:r>
            <a:r>
              <a:rPr lang="ru-RU" sz="2400" dirty="0" err="1"/>
              <a:t>Telegram</a:t>
            </a:r>
            <a:r>
              <a:rPr lang="ru-RU" sz="2400" dirty="0"/>
              <a:t>-бота.</a:t>
            </a:r>
          </a:p>
          <a:p>
            <a:pPr lvl="0"/>
            <a:r>
              <a:rPr lang="ru-RU" sz="2400" dirty="0"/>
              <a:t>Спроектировать функционал и интерфейс </a:t>
            </a:r>
            <a:r>
              <a:rPr lang="ru-RU" sz="2400" dirty="0" err="1"/>
              <a:t>Telegram</a:t>
            </a:r>
            <a:r>
              <a:rPr lang="ru-RU" sz="2400" dirty="0"/>
              <a:t>-бота, учитывая специфику работы косметологической клиники.</a:t>
            </a:r>
          </a:p>
          <a:p>
            <a:pPr lvl="0"/>
            <a:r>
              <a:rPr lang="ru-RU" sz="2400" dirty="0"/>
              <a:t>Реализовать разработку </a:t>
            </a:r>
            <a:r>
              <a:rPr lang="ru-RU" sz="2400" dirty="0" err="1"/>
              <a:t>Telegram</a:t>
            </a:r>
            <a:r>
              <a:rPr lang="ru-RU" sz="2400" dirty="0"/>
              <a:t>-бота, протестировать его работу и оценить эффективность использования.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5B9FDD5-C861-2564-A702-45EBEC00E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D979-93C2-FB44-B68F-65DF9042C69A}" type="slidenum">
              <a:rPr lang="x-none" sz="2400" smtClean="0"/>
              <a:t>5</a:t>
            </a:fld>
            <a:endParaRPr lang="x-none" sz="2400" dirty="0"/>
          </a:p>
        </p:txBody>
      </p:sp>
    </p:spTree>
    <p:extLst>
      <p:ext uri="{BB962C8B-B14F-4D97-AF65-F5344CB8AC3E}">
        <p14:creationId xmlns:p14="http://schemas.microsoft.com/office/powerpoint/2010/main" val="2741144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703E98-FEB3-90A2-3C61-B5C20DE2D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и технологии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3874A3B-E698-A686-E938-0296F915A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ru-RU" dirty="0" err="1"/>
              <a:t>Telegram</a:t>
            </a:r>
            <a:r>
              <a:rPr lang="ru-RU" dirty="0"/>
              <a:t>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/>
              <a:t>A</a:t>
            </a:r>
            <a:r>
              <a:rPr lang="ru-RU" dirty="0" err="1"/>
              <a:t>iogram</a:t>
            </a:r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1F0C226-5004-78A8-2C65-A2C8A59AB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D979-93C2-FB44-B68F-65DF9042C69A}" type="slidenum">
              <a:rPr lang="x-none" sz="2400" smtClean="0"/>
              <a:t>6</a:t>
            </a:fld>
            <a:endParaRPr lang="x-none" sz="2400" dirty="0"/>
          </a:p>
        </p:txBody>
      </p:sp>
    </p:spTree>
    <p:extLst>
      <p:ext uri="{BB962C8B-B14F-4D97-AF65-F5344CB8AC3E}">
        <p14:creationId xmlns:p14="http://schemas.microsoft.com/office/powerpoint/2010/main" val="289898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CC681B-659A-7446-E0A6-614A9E8C9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</a:t>
            </a:r>
            <a:endParaRPr lang="x-non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CD4DEB45-E5EA-D7B7-B3A7-6287EA024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D979-93C2-FB44-B68F-65DF9042C69A}" type="slidenum">
              <a:rPr lang="x-none" sz="2400" smtClean="0"/>
              <a:t>7</a:t>
            </a:fld>
            <a:endParaRPr lang="x-none" sz="2400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6798915" y="2557808"/>
            <a:ext cx="3096895" cy="1964055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1892328" y="1617980"/>
            <a:ext cx="3904615" cy="423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08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2A5597-0091-ADA3-2963-AFC63AA6F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 работы продукта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3A079A-0123-99E9-F57E-92B1901D5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8422514-93DE-F1E2-5FA5-7B2DF1847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D979-93C2-FB44-B68F-65DF9042C69A}" type="slidenum">
              <a:rPr lang="x-none" sz="2400" smtClean="0"/>
              <a:t>8</a:t>
            </a:fld>
            <a:endParaRPr lang="x-none" sz="2400" dirty="0"/>
          </a:p>
        </p:txBody>
      </p:sp>
    </p:spTree>
    <p:extLst>
      <p:ext uri="{BB962C8B-B14F-4D97-AF65-F5344CB8AC3E}">
        <p14:creationId xmlns:p14="http://schemas.microsoft.com/office/powerpoint/2010/main" val="32885045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160</Words>
  <Application>Microsoft Office PowerPoint</Application>
  <PresentationFormat>Широкоэкранный</PresentationFormat>
  <Paragraphs>31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Разработка Telegram-бота для консультации клиента клиники косметологии</vt:lpstr>
      <vt:lpstr>Актуальность</vt:lpstr>
      <vt:lpstr>Предмет</vt:lpstr>
      <vt:lpstr>Цель</vt:lpstr>
      <vt:lpstr>Задачи</vt:lpstr>
      <vt:lpstr>Инструменты и технологии</vt:lpstr>
      <vt:lpstr>Результат</vt:lpstr>
      <vt:lpstr>Демонстрация работы продукта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Telegram-бота для консультации клиента клиники косметологии</dc:title>
  <dc:creator>Эмилия</dc:creator>
  <cp:lastModifiedBy>Эмилия</cp:lastModifiedBy>
  <cp:revision>2</cp:revision>
  <dcterms:created xsi:type="dcterms:W3CDTF">2024-05-23T21:10:54Z</dcterms:created>
  <dcterms:modified xsi:type="dcterms:W3CDTF">2024-05-23T21:28:11Z</dcterms:modified>
</cp:coreProperties>
</file>