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CCD2-D53A-41D2-9AD2-3C99B075E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4B0D3-87D7-4482-8FC1-6B1A6FEE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46DB7-85EC-43F6-BBF1-4ABF0D5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83824-9AB8-43B8-9CCB-3D001165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727CC-E690-414C-B2C1-57132C0F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3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6E065-F5F1-4C11-AF50-FDB76127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B12695-E238-43CF-B815-9BCDEDEB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6EFEB-0879-4E43-9EE6-6EBE2192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AD756A-D627-4535-974F-BEE2192D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4CC53-DD28-4DAA-A698-355A0B5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18358E-D78A-4044-8B4E-2E935DD1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979BFC-B185-444F-8807-3C7C1CD2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B89BF-4AD2-475B-87E7-780ACD6B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3B996-3287-4A9D-A7F5-23E21D6E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9D895-E379-432C-8704-1C063223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15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CF550-6DA9-4BAF-AEAF-22149341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17332-5A69-4E46-BEDD-66922CF2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96C8FE-30D0-4E20-B1B9-B403754E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ADBAC5-9AC3-4470-9933-C0388AD3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384A6-4140-470E-B272-1BCDEF28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1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2FBD5-E605-4FAC-A3A8-C7B819C6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827FBB-2F60-4B34-87A3-D17C6989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58069-A3E1-4A7E-A372-94F66D5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0AF98-9EB2-4F52-89D9-5C170816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E46A9-67B3-41F9-8117-39E2C91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96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A46F-976B-44C1-A2AB-ED0F7EF5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FD678-B35F-4242-AD2B-575ED837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2B9B27-FC31-4806-BA16-0BC0A533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5EA26-8C7B-448A-B147-F4E0553C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7C733F-988D-446D-86FB-A8AC2BF0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73E3B-F513-41FC-8407-5D2EF42A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3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19A7F-4B5F-484B-A7C3-027A7A59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A0E3C9-48ED-4C5B-8692-1736A9BE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3D3A9E-D222-400E-BA40-4CFF5308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E718FB-6D7B-46E3-8B9A-0AA5ED465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319C41-5427-43D2-9F4E-2974CCAE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47710C-8050-441D-93DA-C4B81A85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81F99B-BE09-4082-8AC0-2FE59F79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1B22FF-1C6F-4CB5-85D8-41D8C070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242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F384D-B799-4B78-AC94-B418EA8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D148F7-3EE4-4E8C-8D9B-F5FF769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D0F8F6-19CD-43CC-8785-AE0D41B1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A65604-B09F-4C66-ADD5-6BE86B8A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93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A934E2-36C9-4531-B13A-72249E93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0833EA-08D8-411A-B586-1CF116C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2A4158-453D-471D-84E0-0671FFFC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1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FC35-E120-4C25-8FF4-0A3AF2E5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1F66F-B010-4CDA-9621-3A0F863C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71B1A-9629-458F-93A7-F5339FDEC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A57970-4598-4E3B-B248-C5CFEA9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02625-1789-4F33-9780-9316EFB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D65A1-A75A-4EEE-8B06-878660D3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D27FD-DF01-4A00-A8DC-F4D68A9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D4B0DD-A3AD-4215-A1C8-D092AF0CD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98C7AE-D197-45C2-BAE6-E454765B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15621-6654-4E4E-839C-18D6DA21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9255CE-36C3-48EC-ABEF-E3206689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10574C-26C4-422A-934D-707BA8E9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5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44F04E-3AF1-468B-9737-6B7E6D3E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25C70-D741-402A-AF08-97F65060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AF0B0-E971-4656-88AA-95FD61AE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F4F8-6FF1-4271-B7CF-4FC2FA7DF718}" type="datetimeFigureOut">
              <a:rPr lang="es-CO" smtClean="0"/>
              <a:t>21/08/2021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616FC-6F99-46AA-A4EF-CBED4E7F7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84A79-0416-4563-AB61-06DCEC704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E34B-CBAD-4BEC-A55E-3B21DC715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borrosa de una persona&#10;&#10;Descripción generada automáticamente con confianza baja">
            <a:extLst>
              <a:ext uri="{FF2B5EF4-FFF2-40B4-BE49-F238E27FC236}">
                <a16:creationId xmlns:a16="http://schemas.microsoft.com/office/drawing/2014/main" id="{204B5215-F00C-4F31-BA6D-B18DF367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r="2104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633541-FC09-4DC3-ADC2-3436010A8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latin typeface="Roboto Bk" pitchFamily="2" charset="0"/>
                <a:ea typeface="Roboto Bk" pitchFamily="2" charset="0"/>
              </a:rPr>
              <a:t>Domótica</a:t>
            </a:r>
            <a:endParaRPr lang="es-CO" sz="4800" dirty="0"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304DE-CD82-4312-B0FF-F16385E5F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676872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es-ES" sz="1600" b="1" dirty="0">
                <a:latin typeface="Roboto Lt" pitchFamily="2" charset="0"/>
                <a:ea typeface="Roboto Lt" pitchFamily="2" charset="0"/>
              </a:rPr>
              <a:t>Proyecto </a:t>
            </a:r>
            <a:r>
              <a:rPr lang="es-ES" sz="1600" b="1" dirty="0" err="1">
                <a:latin typeface="Roboto Lt" pitchFamily="2" charset="0"/>
                <a:ea typeface="Roboto Lt" pitchFamily="2" charset="0"/>
              </a:rPr>
              <a:t>Cornerstone</a:t>
            </a:r>
            <a:endParaRPr lang="es-ES" sz="1600" b="1" dirty="0">
              <a:latin typeface="Roboto Lt" pitchFamily="2" charset="0"/>
              <a:ea typeface="Roboto Lt" pitchFamily="2" charset="0"/>
            </a:endParaRPr>
          </a:p>
          <a:p>
            <a:pPr algn="l"/>
            <a:r>
              <a:rPr lang="es-CO" sz="1600" b="1" dirty="0">
                <a:latin typeface="Roboto Lt" pitchFamily="2" charset="0"/>
                <a:ea typeface="Roboto Lt" pitchFamily="2" charset="0"/>
              </a:rPr>
              <a:t>Semestre 2 - 2021</a:t>
            </a:r>
          </a:p>
          <a:p>
            <a:pPr algn="l"/>
            <a:r>
              <a:rPr lang="es-CO" sz="1400" b="0" i="0" u="none" strike="noStrike" dirty="0">
                <a:effectLst/>
                <a:latin typeface="Roboto Cn" pitchFamily="2" charset="0"/>
                <a:ea typeface="Roboto Cn" pitchFamily="2" charset="0"/>
              </a:rPr>
              <a:t>Santiago Uribe, Santiago Arévalo, Juan Daniel Casanova, Felipe Martínez Mirque, Jorge Danilo Gallego, Carolina Rojano, Santiago Hoyos, </a:t>
            </a:r>
            <a:r>
              <a:rPr lang="es-CO" sz="1400" dirty="0">
                <a:latin typeface="Roboto Cn" pitchFamily="2" charset="0"/>
                <a:ea typeface="Roboto Cn" pitchFamily="2" charset="0"/>
              </a:rPr>
              <a:t>              </a:t>
            </a:r>
            <a:r>
              <a:rPr lang="es-CO" sz="1400" b="0" i="0" u="none" strike="noStrike" dirty="0">
                <a:effectLst/>
                <a:latin typeface="Roboto Cn" pitchFamily="2" charset="0"/>
                <a:ea typeface="Roboto Cn" pitchFamily="2" charset="0"/>
              </a:rPr>
              <a:t>Juan Pablo Guerrero, Miguel Ángel Salamanca.</a:t>
            </a:r>
            <a:endParaRPr lang="es-ES" sz="1400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C1D2CB4-79E6-4A0B-9695-4C0338849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31" y="303195"/>
            <a:ext cx="4127840" cy="6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66F5F-25C1-4FA5-95DD-E71E5BD0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71"/>
            <a:ext cx="2731718" cy="1325563"/>
          </a:xfrm>
        </p:spPr>
        <p:txBody>
          <a:bodyPr/>
          <a:lstStyle/>
          <a:p>
            <a:r>
              <a:rPr lang="es-ES" dirty="0">
                <a:latin typeface="Roboto Lt" pitchFamily="2" charset="0"/>
                <a:ea typeface="Roboto Lt" pitchFamily="2" charset="0"/>
              </a:rPr>
              <a:t>Qué es?</a:t>
            </a:r>
            <a:endParaRPr lang="es-CO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2ED7564-B1B5-4C88-89EC-90DECA1F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61" y="365125"/>
            <a:ext cx="5444439" cy="722099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1E769E-76D1-46D3-9F12-E6EDABEC647D}"/>
              </a:ext>
            </a:extLst>
          </p:cNvPr>
          <p:cNvSpPr/>
          <p:nvPr/>
        </p:nvSpPr>
        <p:spPr>
          <a:xfrm rot="5400000">
            <a:off x="575385" y="930191"/>
            <a:ext cx="388885" cy="7016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DB7060-E996-44E2-AEF5-B0E70324DDE0}"/>
              </a:ext>
            </a:extLst>
          </p:cNvPr>
          <p:cNvSpPr txBox="1"/>
          <p:nvPr/>
        </p:nvSpPr>
        <p:spPr>
          <a:xfrm>
            <a:off x="838200" y="2274838"/>
            <a:ext cx="46046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latin typeface="Roboto Cn" pitchFamily="2" charset="0"/>
                <a:ea typeface="Roboto Cn" pitchFamily="2" charset="0"/>
              </a:rPr>
              <a:t> “Aquel que </a:t>
            </a:r>
            <a:r>
              <a:rPr lang="es-CO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integra</a:t>
            </a:r>
            <a:r>
              <a:rPr lang="es-CO" sz="2400" dirty="0">
                <a:latin typeface="Roboto Cn" pitchFamily="2" charset="0"/>
                <a:ea typeface="Roboto Cn" pitchFamily="2" charset="0"/>
              </a:rPr>
              <a:t> un conjunto de automatismos […] con el objetivo de asegurar al usuario un aumento del </a:t>
            </a:r>
            <a:r>
              <a:rPr lang="es-CO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confort</a:t>
            </a:r>
            <a:r>
              <a:rPr lang="es-CO" sz="2400" dirty="0">
                <a:latin typeface="Roboto Cn" pitchFamily="2" charset="0"/>
                <a:ea typeface="Roboto Cn" pitchFamily="2" charset="0"/>
              </a:rPr>
              <a:t>, la </a:t>
            </a:r>
            <a:r>
              <a:rPr lang="es-CO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seguridad</a:t>
            </a:r>
            <a:r>
              <a:rPr lang="es-CO" sz="2400" dirty="0">
                <a:latin typeface="Roboto Cn" pitchFamily="2" charset="0"/>
                <a:ea typeface="Roboto Cn" pitchFamily="2" charset="0"/>
              </a:rPr>
              <a:t>, las facilidades de </a:t>
            </a:r>
            <a:r>
              <a:rPr lang="es-CO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comunicación</a:t>
            </a:r>
            <a:r>
              <a:rPr lang="es-CO" sz="2400" dirty="0">
                <a:latin typeface="Roboto Cn" pitchFamily="2" charset="0"/>
                <a:ea typeface="Roboto Cn" pitchFamily="2" charset="0"/>
              </a:rPr>
              <a:t> y las posibilidades de </a:t>
            </a:r>
            <a:r>
              <a:rPr lang="es-CO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entretenimiento</a:t>
            </a:r>
            <a:r>
              <a:rPr lang="es-CO" sz="2400" dirty="0">
                <a:latin typeface="Roboto Cn" pitchFamily="2" charset="0"/>
                <a:ea typeface="Roboto Cn" pitchFamily="2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78272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4961457-8029-4E3C-A15E-733624083F56}"/>
              </a:ext>
            </a:extLst>
          </p:cNvPr>
          <p:cNvSpPr txBox="1">
            <a:spLocks/>
          </p:cNvSpPr>
          <p:nvPr/>
        </p:nvSpPr>
        <p:spPr>
          <a:xfrm>
            <a:off x="838200" y="340071"/>
            <a:ext cx="3808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Roboto Lt" pitchFamily="2" charset="0"/>
                <a:ea typeface="Roboto Lt" pitchFamily="2" charset="0"/>
              </a:rPr>
              <a:t>Qué haremos?</a:t>
            </a:r>
            <a:endParaRPr lang="es-CO" dirty="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E34AF8D-16F2-4A8C-9BD7-5751E19F6BF6}"/>
              </a:ext>
            </a:extLst>
          </p:cNvPr>
          <p:cNvSpPr/>
          <p:nvPr/>
        </p:nvSpPr>
        <p:spPr>
          <a:xfrm rot="5400000">
            <a:off x="575385" y="930191"/>
            <a:ext cx="388885" cy="7016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853CD4F-9418-4694-B224-8B5FE530B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5471" y="1292281"/>
            <a:ext cx="5981245" cy="399057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CA4634E-4A83-4F62-97A3-EF094DDE474A}"/>
              </a:ext>
            </a:extLst>
          </p:cNvPr>
          <p:cNvSpPr txBox="1"/>
          <p:nvPr/>
        </p:nvSpPr>
        <p:spPr>
          <a:xfrm>
            <a:off x="734743" y="2274838"/>
            <a:ext cx="40718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latin typeface="Roboto Cn" pitchFamily="2" charset="0"/>
                <a:ea typeface="Roboto Cn" pitchFamily="2" charset="0"/>
              </a:rPr>
              <a:t> </a:t>
            </a:r>
            <a:r>
              <a:rPr lang="es-ES" sz="2400" dirty="0">
                <a:latin typeface="Roboto Cn" pitchFamily="2" charset="0"/>
                <a:ea typeface="Roboto Cn" pitchFamily="2" charset="0"/>
              </a:rPr>
              <a:t>Mediante la implementación de la domótica a </a:t>
            </a:r>
            <a:r>
              <a:rPr lang="es-ES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escala real</a:t>
            </a:r>
            <a:r>
              <a:rPr lang="es-ES" sz="2400" dirty="0">
                <a:latin typeface="Roboto Cn" pitchFamily="2" charset="0"/>
                <a:ea typeface="Roboto Cn" pitchFamily="2" charset="0"/>
              </a:rPr>
              <a:t> en un cuarto, pretendemos que este se convierta en un </a:t>
            </a:r>
            <a:r>
              <a:rPr lang="es-ES" sz="2400" dirty="0">
                <a:solidFill>
                  <a:srgbClr val="ED7D31"/>
                </a:solidFill>
                <a:latin typeface="Roboto Cn" pitchFamily="2" charset="0"/>
                <a:ea typeface="Roboto Cn" pitchFamily="2" charset="0"/>
              </a:rPr>
              <a:t>ambiente inteligente</a:t>
            </a:r>
            <a:r>
              <a:rPr lang="es-ES" sz="2400" dirty="0">
                <a:latin typeface="Roboto Cn" pitchFamily="2" charset="0"/>
                <a:ea typeface="Roboto Cn" pitchFamily="2" charset="0"/>
              </a:rPr>
              <a:t>.</a:t>
            </a:r>
            <a:endParaRPr lang="es-CO" sz="2400" dirty="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7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 circuito electrónico&#10;&#10;Descripción generada automáticamente con confianza baja">
            <a:extLst>
              <a:ext uri="{FF2B5EF4-FFF2-40B4-BE49-F238E27FC236}">
                <a16:creationId xmlns:a16="http://schemas.microsoft.com/office/drawing/2014/main" id="{EA352E29-3330-4F0D-BC75-DE2BA9DE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37A3F20-7CB5-4AC7-B3E6-C6FB1EA606C1}"/>
              </a:ext>
            </a:extLst>
          </p:cNvPr>
          <p:cNvSpPr/>
          <p:nvPr/>
        </p:nvSpPr>
        <p:spPr>
          <a:xfrm>
            <a:off x="0" y="-635000"/>
            <a:ext cx="12192000" cy="812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A66F5F-25C1-4FA5-95DD-E71E5BD0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758" y="2766218"/>
            <a:ext cx="6238484" cy="1325563"/>
          </a:xfrm>
        </p:spPr>
        <p:txBody>
          <a:bodyPr>
            <a:normAutofit fontScale="90000"/>
          </a:bodyPr>
          <a:lstStyle/>
          <a:p>
            <a:r>
              <a:rPr lang="es-ES" sz="73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Requerimientos</a:t>
            </a:r>
            <a:endParaRPr lang="es-CO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834FF7B-B7B8-40EE-9773-AE07C2BB80CC}"/>
              </a:ext>
            </a:extLst>
          </p:cNvPr>
          <p:cNvCxnSpPr/>
          <p:nvPr/>
        </p:nvCxnSpPr>
        <p:spPr>
          <a:xfrm>
            <a:off x="4563484" y="3822700"/>
            <a:ext cx="4487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73765D8E-E277-4030-B61B-7EF35B18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1" y="5960668"/>
            <a:ext cx="3764611" cy="58822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0C8FA87-5EB9-4AB7-8557-142BDD62F6A2}"/>
              </a:ext>
            </a:extLst>
          </p:cNvPr>
          <p:cNvCxnSpPr/>
          <p:nvPr/>
        </p:nvCxnSpPr>
        <p:spPr>
          <a:xfrm>
            <a:off x="3073109" y="3816350"/>
            <a:ext cx="1181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A352E29-3330-4F0D-BC75-DE2BA9DE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43000"/>
            <a:ext cx="12191999" cy="9144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37A3F20-7CB5-4AC7-B3E6-C6FB1EA606C1}"/>
              </a:ext>
            </a:extLst>
          </p:cNvPr>
          <p:cNvSpPr/>
          <p:nvPr/>
        </p:nvSpPr>
        <p:spPr>
          <a:xfrm>
            <a:off x="0" y="-809171"/>
            <a:ext cx="12192000" cy="812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A66F5F-25C1-4FA5-95DD-E71E5BD0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0" y="2766218"/>
            <a:ext cx="7785100" cy="1325563"/>
          </a:xfrm>
        </p:spPr>
        <p:txBody>
          <a:bodyPr>
            <a:normAutofit fontScale="90000"/>
          </a:bodyPr>
          <a:lstStyle/>
          <a:p>
            <a:r>
              <a:rPr lang="es-ES" sz="73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¿Qué Necesitamos</a:t>
            </a:r>
            <a:endParaRPr lang="es-CO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834FF7B-B7B8-40EE-9773-AE07C2BB80CC}"/>
              </a:ext>
            </a:extLst>
          </p:cNvPr>
          <p:cNvCxnSpPr/>
          <p:nvPr/>
        </p:nvCxnSpPr>
        <p:spPr>
          <a:xfrm>
            <a:off x="2798276" y="3822700"/>
            <a:ext cx="657004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73765D8E-E277-4030-B61B-7EF35B18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1" y="5960668"/>
            <a:ext cx="3764611" cy="58822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E01990-7E00-4645-A5F9-3150E485303E}"/>
              </a:ext>
            </a:extLst>
          </p:cNvPr>
          <p:cNvSpPr txBox="1"/>
          <p:nvPr/>
        </p:nvSpPr>
        <p:spPr>
          <a:xfrm>
            <a:off x="9215988" y="3086100"/>
            <a:ext cx="5334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  <a:cs typeface="+mj-cs"/>
              </a:rPr>
              <a:t>?</a:t>
            </a:r>
            <a:endParaRPr lang="es-CO" sz="6600" dirty="0">
              <a:solidFill>
                <a:schemeClr val="bg1"/>
              </a:solidFill>
              <a:latin typeface="Roboto Bk" pitchFamily="2" charset="0"/>
              <a:ea typeface="Roboto Bk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16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esa de madera&#10;&#10;Descripción generada automáticamente con confianza baja">
            <a:extLst>
              <a:ext uri="{FF2B5EF4-FFF2-40B4-BE49-F238E27FC236}">
                <a16:creationId xmlns:a16="http://schemas.microsoft.com/office/drawing/2014/main" id="{45ED22AC-97B5-43A1-AC57-5D386B0E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1098" y="0"/>
            <a:ext cx="1489419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A66F5F-25C1-4FA5-95DD-E71E5BD0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010" y="2766218"/>
            <a:ext cx="4255979" cy="1325563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¡Gracias!</a:t>
            </a:r>
            <a:endParaRPr lang="es-CO" sz="66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7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Mesa de madera&#10;&#10;Descripción generada automáticamente con confianza baja">
            <a:extLst>
              <a:ext uri="{FF2B5EF4-FFF2-40B4-BE49-F238E27FC236}">
                <a16:creationId xmlns:a16="http://schemas.microsoft.com/office/drawing/2014/main" id="{61611279-1EEF-476D-B3DC-1FB0524B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4426" y="0"/>
            <a:ext cx="14860854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84FC5E-B01E-4EAD-8605-64346B1D6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7076" y="2970189"/>
            <a:ext cx="5797848" cy="91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112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 Bk</vt:lpstr>
      <vt:lpstr>Roboto Cn</vt:lpstr>
      <vt:lpstr>Roboto Lt</vt:lpstr>
      <vt:lpstr>Tema de Office</vt:lpstr>
      <vt:lpstr>Domótica</vt:lpstr>
      <vt:lpstr>Qué es?</vt:lpstr>
      <vt:lpstr>Presentación de PowerPoint</vt:lpstr>
      <vt:lpstr>Requerimientos</vt:lpstr>
      <vt:lpstr>¿Qué Necesitamos</vt:lpstr>
      <vt:lpstr>¡Gracias!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Domótica</dc:title>
  <dc:creator>Felipe Martinez Mirque</dc:creator>
  <cp:lastModifiedBy>Felipe Martinez Mirque</cp:lastModifiedBy>
  <cp:revision>2</cp:revision>
  <dcterms:created xsi:type="dcterms:W3CDTF">2021-08-22T02:58:07Z</dcterms:created>
  <dcterms:modified xsi:type="dcterms:W3CDTF">2021-08-22T14:18:52Z</dcterms:modified>
</cp:coreProperties>
</file>