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294EFE2E-A2BF-4B80-95F5-014ACE06C5BD}" type="datetimeFigureOut">
              <a:rPr lang="fr-FR" smtClean="0"/>
              <a:t>30/03/2015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067E81B-1829-40A9-8F0E-4B65E33CBFB1}" type="slidenum">
              <a:rPr lang="fr-FR" smtClean="0"/>
              <a:t>‹N°›</a:t>
            </a:fld>
            <a:endParaRPr lang="fr-FR"/>
          </a:p>
        </p:txBody>
      </p:sp>
    </p:spTree>
    <p:extLst>
      <p:ext uri="{BB962C8B-B14F-4D97-AF65-F5344CB8AC3E}">
        <p14:creationId xmlns:p14="http://schemas.microsoft.com/office/powerpoint/2010/main" val="282835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94EFE2E-A2BF-4B80-95F5-014ACE06C5BD}" type="datetimeFigureOut">
              <a:rPr lang="fr-FR" smtClean="0"/>
              <a:t>30/03/2015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067E81B-1829-40A9-8F0E-4B65E33CBFB1}" type="slidenum">
              <a:rPr lang="fr-FR" smtClean="0"/>
              <a:t>‹N°›</a:t>
            </a:fld>
            <a:endParaRPr lang="fr-FR"/>
          </a:p>
        </p:txBody>
      </p:sp>
    </p:spTree>
    <p:extLst>
      <p:ext uri="{BB962C8B-B14F-4D97-AF65-F5344CB8AC3E}">
        <p14:creationId xmlns:p14="http://schemas.microsoft.com/office/powerpoint/2010/main" val="332454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94EFE2E-A2BF-4B80-95F5-014ACE06C5BD}" type="datetimeFigureOut">
              <a:rPr lang="fr-FR" smtClean="0"/>
              <a:t>30/03/2015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067E81B-1829-40A9-8F0E-4B65E33CBFB1}" type="slidenum">
              <a:rPr lang="fr-FR" smtClean="0"/>
              <a:t>‹N°›</a:t>
            </a:fld>
            <a:endParaRPr lang="fr-FR"/>
          </a:p>
        </p:txBody>
      </p:sp>
    </p:spTree>
    <p:extLst>
      <p:ext uri="{BB962C8B-B14F-4D97-AF65-F5344CB8AC3E}">
        <p14:creationId xmlns:p14="http://schemas.microsoft.com/office/powerpoint/2010/main" val="2889273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94EFE2E-A2BF-4B80-95F5-014ACE06C5BD}" type="datetimeFigureOut">
              <a:rPr lang="fr-FR" smtClean="0"/>
              <a:t>30/03/2015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067E81B-1829-40A9-8F0E-4B65E33CBFB1}" type="slidenum">
              <a:rPr lang="fr-FR" smtClean="0"/>
              <a:t>‹N°›</a:t>
            </a:fld>
            <a:endParaRPr lang="fr-FR"/>
          </a:p>
        </p:txBody>
      </p:sp>
    </p:spTree>
    <p:extLst>
      <p:ext uri="{BB962C8B-B14F-4D97-AF65-F5344CB8AC3E}">
        <p14:creationId xmlns:p14="http://schemas.microsoft.com/office/powerpoint/2010/main" val="127545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94EFE2E-A2BF-4B80-95F5-014ACE06C5BD}" type="datetimeFigureOut">
              <a:rPr lang="fr-FR" smtClean="0"/>
              <a:t>30/03/2015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067E81B-1829-40A9-8F0E-4B65E33CBFB1}" type="slidenum">
              <a:rPr lang="fr-FR" smtClean="0"/>
              <a:t>‹N°›</a:t>
            </a:fld>
            <a:endParaRPr lang="fr-FR"/>
          </a:p>
        </p:txBody>
      </p:sp>
    </p:spTree>
    <p:extLst>
      <p:ext uri="{BB962C8B-B14F-4D97-AF65-F5344CB8AC3E}">
        <p14:creationId xmlns:p14="http://schemas.microsoft.com/office/powerpoint/2010/main" val="258049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94EFE2E-A2BF-4B80-95F5-014ACE06C5BD}" type="datetimeFigureOut">
              <a:rPr lang="fr-FR" smtClean="0"/>
              <a:t>30/03/2015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067E81B-1829-40A9-8F0E-4B65E33CBFB1}" type="slidenum">
              <a:rPr lang="fr-FR" smtClean="0"/>
              <a:t>‹N°›</a:t>
            </a:fld>
            <a:endParaRPr lang="fr-FR"/>
          </a:p>
        </p:txBody>
      </p:sp>
    </p:spTree>
    <p:extLst>
      <p:ext uri="{BB962C8B-B14F-4D97-AF65-F5344CB8AC3E}">
        <p14:creationId xmlns:p14="http://schemas.microsoft.com/office/powerpoint/2010/main" val="212056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94EFE2E-A2BF-4B80-95F5-014ACE06C5BD}" type="datetimeFigureOut">
              <a:rPr lang="fr-FR" smtClean="0"/>
              <a:t>30/03/2015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067E81B-1829-40A9-8F0E-4B65E33CBFB1}" type="slidenum">
              <a:rPr lang="fr-FR" smtClean="0"/>
              <a:t>‹N°›</a:t>
            </a:fld>
            <a:endParaRPr lang="fr-FR"/>
          </a:p>
        </p:txBody>
      </p:sp>
    </p:spTree>
    <p:extLst>
      <p:ext uri="{BB962C8B-B14F-4D97-AF65-F5344CB8AC3E}">
        <p14:creationId xmlns:p14="http://schemas.microsoft.com/office/powerpoint/2010/main" val="82614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94EFE2E-A2BF-4B80-95F5-014ACE06C5BD}" type="datetimeFigureOut">
              <a:rPr lang="fr-FR" smtClean="0"/>
              <a:t>30/03/2015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067E81B-1829-40A9-8F0E-4B65E33CBFB1}" type="slidenum">
              <a:rPr lang="fr-FR" smtClean="0"/>
              <a:t>‹N°›</a:t>
            </a:fld>
            <a:endParaRPr lang="fr-FR"/>
          </a:p>
        </p:txBody>
      </p:sp>
    </p:spTree>
    <p:extLst>
      <p:ext uri="{BB962C8B-B14F-4D97-AF65-F5344CB8AC3E}">
        <p14:creationId xmlns:p14="http://schemas.microsoft.com/office/powerpoint/2010/main" val="395906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94EFE2E-A2BF-4B80-95F5-014ACE06C5BD}" type="datetimeFigureOut">
              <a:rPr lang="fr-FR" smtClean="0"/>
              <a:t>30/03/2015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067E81B-1829-40A9-8F0E-4B65E33CBFB1}" type="slidenum">
              <a:rPr lang="fr-FR" smtClean="0"/>
              <a:t>‹N°›</a:t>
            </a:fld>
            <a:endParaRPr lang="fr-FR"/>
          </a:p>
        </p:txBody>
      </p:sp>
    </p:spTree>
    <p:extLst>
      <p:ext uri="{BB962C8B-B14F-4D97-AF65-F5344CB8AC3E}">
        <p14:creationId xmlns:p14="http://schemas.microsoft.com/office/powerpoint/2010/main" val="219079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94EFE2E-A2BF-4B80-95F5-014ACE06C5BD}" type="datetimeFigureOut">
              <a:rPr lang="fr-FR" smtClean="0"/>
              <a:t>30/03/2015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067E81B-1829-40A9-8F0E-4B65E33CBFB1}" type="slidenum">
              <a:rPr lang="fr-FR" smtClean="0"/>
              <a:t>‹N°›</a:t>
            </a:fld>
            <a:endParaRPr lang="fr-FR"/>
          </a:p>
        </p:txBody>
      </p:sp>
    </p:spTree>
    <p:extLst>
      <p:ext uri="{BB962C8B-B14F-4D97-AF65-F5344CB8AC3E}">
        <p14:creationId xmlns:p14="http://schemas.microsoft.com/office/powerpoint/2010/main" val="59665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94EFE2E-A2BF-4B80-95F5-014ACE06C5BD}" type="datetimeFigureOut">
              <a:rPr lang="fr-FR" smtClean="0"/>
              <a:t>30/03/2015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067E81B-1829-40A9-8F0E-4B65E33CBFB1}" type="slidenum">
              <a:rPr lang="fr-FR" smtClean="0"/>
              <a:t>‹N°›</a:t>
            </a:fld>
            <a:endParaRPr lang="fr-FR"/>
          </a:p>
        </p:txBody>
      </p:sp>
    </p:spTree>
    <p:extLst>
      <p:ext uri="{BB962C8B-B14F-4D97-AF65-F5344CB8AC3E}">
        <p14:creationId xmlns:p14="http://schemas.microsoft.com/office/powerpoint/2010/main" val="142483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EFE2E-A2BF-4B80-95F5-014ACE06C5BD}" type="datetimeFigureOut">
              <a:rPr lang="fr-FR" smtClean="0"/>
              <a:t>30/03/2015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7E81B-1829-40A9-8F0E-4B65E33CBFB1}" type="slidenum">
              <a:rPr lang="fr-FR" smtClean="0"/>
              <a:t>‹N°›</a:t>
            </a:fld>
            <a:endParaRPr lang="fr-FR"/>
          </a:p>
        </p:txBody>
      </p:sp>
    </p:spTree>
    <p:extLst>
      <p:ext uri="{BB962C8B-B14F-4D97-AF65-F5344CB8AC3E}">
        <p14:creationId xmlns:p14="http://schemas.microsoft.com/office/powerpoint/2010/main" val="64532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INTRODUCTION</a:t>
            </a:r>
            <a:endParaRPr lang="fr-FR" dirty="0"/>
          </a:p>
        </p:txBody>
      </p:sp>
      <p:sp>
        <p:nvSpPr>
          <p:cNvPr id="5" name="Espace réservé du contenu 4"/>
          <p:cNvSpPr>
            <a:spLocks noGrp="1"/>
          </p:cNvSpPr>
          <p:nvPr>
            <p:ph idx="1"/>
          </p:nvPr>
        </p:nvSpPr>
        <p:spPr/>
        <p:txBody>
          <a:bodyPr>
            <a:normAutofit/>
          </a:bodyPr>
          <a:lstStyle/>
          <a:p>
            <a:pPr marL="0" indent="0" algn="just">
              <a:buNone/>
            </a:pPr>
            <a:r>
              <a:rPr lang="fr-FR" b="1" dirty="0" smtClean="0"/>
              <a:t>PHP</a:t>
            </a:r>
            <a:r>
              <a:rPr lang="fr-FR" dirty="0" smtClean="0"/>
              <a:t> (</a:t>
            </a:r>
            <a:r>
              <a:rPr lang="fr-FR" b="1" i="1" dirty="0" err="1" smtClean="0"/>
              <a:t>Hypertext</a:t>
            </a:r>
            <a:r>
              <a:rPr lang="fr-FR" b="1" i="1" dirty="0" smtClean="0"/>
              <a:t> </a:t>
            </a:r>
            <a:r>
              <a:rPr lang="fr-FR" b="1" i="1" dirty="0" err="1" smtClean="0"/>
              <a:t>Preprocessor</a:t>
            </a:r>
            <a:r>
              <a:rPr lang="fr-FR" dirty="0" smtClean="0"/>
              <a:t>) est un langage de scripts libre et orienté objet depuis  sa version 5,</a:t>
            </a:r>
            <a:r>
              <a:rPr lang="fr-FR" baseline="30000" dirty="0" smtClean="0"/>
              <a:t> </a:t>
            </a:r>
            <a:r>
              <a:rPr lang="fr-FR" dirty="0" smtClean="0"/>
              <a:t>principalement utilisé pour produire des pages Web dynamiques via un serveur HTTP. L’une des fonctionnalités que offre le PHP et qui fait l’objet de notre exposé aujourd’hui est la connexion aux Bases de Données ici </a:t>
            </a:r>
            <a:r>
              <a:rPr lang="fr-FR" b="1" dirty="0" err="1" smtClean="0"/>
              <a:t>MySql</a:t>
            </a:r>
            <a:r>
              <a:rPr lang="fr-FR" dirty="0" smtClean="0"/>
              <a:t>, par </a:t>
            </a:r>
            <a:r>
              <a:rPr lang="fr-FR" b="1" dirty="0" smtClean="0"/>
              <a:t>PHP </a:t>
            </a:r>
            <a:r>
              <a:rPr lang="fr-FR" dirty="0" smtClean="0"/>
              <a:t>puis via des </a:t>
            </a:r>
            <a:r>
              <a:rPr lang="fr-FR" b="1" dirty="0" smtClean="0"/>
              <a:t>Framework</a:t>
            </a:r>
            <a:r>
              <a:rPr lang="fr-FR" dirty="0" smtClean="0"/>
              <a:t> comme </a:t>
            </a:r>
            <a:r>
              <a:rPr lang="fr-FR" b="1" dirty="0" smtClean="0"/>
              <a:t>Zend </a:t>
            </a:r>
            <a:r>
              <a:rPr lang="fr-FR" dirty="0" smtClean="0"/>
              <a:t>et </a:t>
            </a:r>
            <a:r>
              <a:rPr lang="fr-FR" b="1" dirty="0" err="1" smtClean="0"/>
              <a:t>CodeIgniter</a:t>
            </a:r>
            <a:r>
              <a:rPr lang="fr-FR" dirty="0" smtClean="0"/>
              <a:t>. </a:t>
            </a:r>
            <a:endParaRPr lang="fr-FR" dirty="0"/>
          </a:p>
        </p:txBody>
      </p:sp>
    </p:spTree>
    <p:extLst>
      <p:ext uri="{BB962C8B-B14F-4D97-AF65-F5344CB8AC3E}">
        <p14:creationId xmlns:p14="http://schemas.microsoft.com/office/powerpoint/2010/main" val="2218633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69</Words>
  <Application>Microsoft Office PowerPoint</Application>
  <PresentationFormat>Affichage à l'écran (4:3)</PresentationFormat>
  <Paragraphs>2</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Thème Office</vt:lpstr>
      <vt:lpstr>INTRODUCTION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Windows User</dc:creator>
  <cp:lastModifiedBy>Windows User</cp:lastModifiedBy>
  <cp:revision>2</cp:revision>
  <dcterms:created xsi:type="dcterms:W3CDTF">2015-03-30T09:09:22Z</dcterms:created>
  <dcterms:modified xsi:type="dcterms:W3CDTF">2015-03-30T09:26:48Z</dcterms:modified>
</cp:coreProperties>
</file>