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6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98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430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081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79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862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983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339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63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98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96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05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9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6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8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3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8CE7E80-D3CD-4BF6-8220-4A6DBE361E72}" type="datetimeFigureOut">
              <a:rPr lang="fr-FR" smtClean="0"/>
              <a:t>30/03/2015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E41EF7A-54C0-457E-A6C6-015EAC95A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47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491270"/>
            <a:ext cx="8825658" cy="4571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1564395"/>
            <a:ext cx="8825658" cy="354743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CONNEXION A LA BASE DE DONNÉES</a:t>
            </a:r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INSERTION DES TUPLES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EXECUTION </a:t>
            </a:r>
            <a:r>
              <a:rPr lang="fr-FR" dirty="0"/>
              <a:t>DES REQUETTES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928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CONNEXION A LA BASE DE DONNÉE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16789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Pour ce connecter à la base de données, il faut préciser 4 champs:</a:t>
            </a:r>
          </a:p>
          <a:p>
            <a:r>
              <a:rPr lang="fr-FR" b="1" dirty="0"/>
              <a:t>le nom de l'hôte </a:t>
            </a:r>
            <a:r>
              <a:rPr lang="fr-FR" dirty="0"/>
              <a:t>: c'est l'adresse de l'ordinateur où MySQL est installé (comme une adresse IP). Le plus souvent, </a:t>
            </a:r>
            <a:r>
              <a:rPr lang="fr-FR" dirty="0" smtClean="0"/>
              <a:t>MySQL est </a:t>
            </a:r>
            <a:r>
              <a:rPr lang="fr-FR" dirty="0"/>
              <a:t>installé sur le même ordinateur que PHP : dans ce cas, mettez la valeur </a:t>
            </a:r>
            <a:r>
              <a:rPr lang="fr-FR" dirty="0" err="1"/>
              <a:t>localhost</a:t>
            </a:r>
            <a:r>
              <a:rPr lang="fr-FR" dirty="0"/>
              <a:t> (cela signifie « sur le </a:t>
            </a:r>
            <a:r>
              <a:rPr lang="fr-FR" dirty="0" smtClean="0"/>
              <a:t>même  ordinateur </a:t>
            </a:r>
            <a:r>
              <a:rPr lang="fr-FR" dirty="0"/>
              <a:t>»). </a:t>
            </a:r>
            <a:endParaRPr lang="fr-FR" dirty="0" smtClean="0"/>
          </a:p>
          <a:p>
            <a:r>
              <a:rPr lang="fr-FR" b="1" dirty="0" smtClean="0"/>
              <a:t>la </a:t>
            </a:r>
            <a:r>
              <a:rPr lang="fr-FR" b="1" dirty="0"/>
              <a:t>base </a:t>
            </a:r>
            <a:r>
              <a:rPr lang="fr-FR" dirty="0"/>
              <a:t>: c'est le nom de la base de données à laquelle vous voulez vous connecter</a:t>
            </a:r>
            <a:r>
              <a:rPr lang="fr-FR" dirty="0" smtClean="0"/>
              <a:t>. Dans notre cas, la base s'appelle test.</a:t>
            </a:r>
            <a:endParaRPr lang="fr-FR" dirty="0"/>
          </a:p>
          <a:p>
            <a:r>
              <a:rPr lang="fr-FR" b="1" dirty="0"/>
              <a:t>le login </a:t>
            </a:r>
            <a:r>
              <a:rPr lang="fr-FR" dirty="0"/>
              <a:t>: il permet de vous identifier. </a:t>
            </a:r>
            <a:endParaRPr lang="fr-FR" dirty="0" smtClean="0"/>
          </a:p>
          <a:p>
            <a:r>
              <a:rPr lang="fr-FR" b="1" dirty="0" smtClean="0"/>
              <a:t>le </a:t>
            </a:r>
            <a:r>
              <a:rPr lang="fr-FR" b="1" dirty="0"/>
              <a:t>mot de </a:t>
            </a:r>
            <a:r>
              <a:rPr lang="fr-FR" b="1" dirty="0" smtClean="0"/>
              <a:t>passe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9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code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  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&lt;?</a:t>
            </a:r>
            <a:r>
              <a:rPr lang="fr-FR" dirty="0" err="1"/>
              <a:t>php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 $</a:t>
            </a:r>
            <a:r>
              <a:rPr lang="fr-FR" dirty="0" err="1"/>
              <a:t>bdd</a:t>
            </a:r>
            <a:r>
              <a:rPr lang="fr-FR" dirty="0"/>
              <a:t> = </a:t>
            </a:r>
            <a:r>
              <a:rPr lang="fr-FR" b="1" dirty="0"/>
              <a:t>new </a:t>
            </a:r>
            <a:r>
              <a:rPr lang="fr-FR" dirty="0"/>
              <a:t>PDO('</a:t>
            </a:r>
            <a:r>
              <a:rPr lang="fr-FR" dirty="0" err="1"/>
              <a:t>mysql:host</a:t>
            </a:r>
            <a:r>
              <a:rPr lang="fr-FR" dirty="0"/>
              <a:t>=</a:t>
            </a:r>
            <a:r>
              <a:rPr lang="fr-FR" dirty="0" err="1"/>
              <a:t>localhost;dbname</a:t>
            </a:r>
            <a:r>
              <a:rPr lang="fr-FR" dirty="0"/>
              <a:t>=test', '</a:t>
            </a:r>
            <a:r>
              <a:rPr lang="fr-FR" dirty="0" err="1"/>
              <a:t>root</a:t>
            </a:r>
            <a:r>
              <a:rPr lang="fr-FR" dirty="0"/>
              <a:t>', </a:t>
            </a:r>
            <a:r>
              <a:rPr lang="fr-FR" dirty="0" smtClean="0"/>
              <a:t>"");</a:t>
            </a:r>
          </a:p>
          <a:p>
            <a:pPr marL="0" indent="0">
              <a:buNone/>
            </a:pPr>
            <a:r>
              <a:rPr lang="fr-FR" b="1" dirty="0" smtClean="0"/>
              <a:t>catch</a:t>
            </a:r>
            <a:r>
              <a:rPr lang="fr-FR" dirty="0" smtClean="0"/>
              <a:t>(Exception </a:t>
            </a:r>
            <a:r>
              <a:rPr lang="fr-FR" dirty="0"/>
              <a:t>$e)</a:t>
            </a:r>
          </a:p>
          <a:p>
            <a:pPr marL="0" indent="0">
              <a:buNone/>
            </a:pPr>
            <a:r>
              <a:rPr lang="fr-FR" dirty="0" smtClean="0"/>
              <a:t>	{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die</a:t>
            </a:r>
            <a:r>
              <a:rPr lang="fr-FR" dirty="0"/>
              <a:t>('Erreur : '.$e-&gt;</a:t>
            </a:r>
            <a:r>
              <a:rPr lang="fr-FR" dirty="0" err="1"/>
              <a:t>getMessage</a:t>
            </a:r>
            <a:r>
              <a:rPr lang="fr-FR" dirty="0"/>
              <a:t>());</a:t>
            </a:r>
          </a:p>
          <a:p>
            <a:pPr marL="0" indent="0">
              <a:buNone/>
            </a:pPr>
            <a:r>
              <a:rPr lang="fr-FR" dirty="0" smtClean="0"/>
              <a:t>        }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?&gt;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0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INSERTION DES 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Apres avoir créée la base de données, on s’</a:t>
            </a:r>
            <a:r>
              <a:rPr lang="fr-FR" dirty="0" err="1" smtClean="0"/>
              <a:t>interresse</a:t>
            </a:r>
            <a:r>
              <a:rPr lang="fr-FR" dirty="0" smtClean="0"/>
              <a:t> sur comment insérer les tuples.</a:t>
            </a:r>
          </a:p>
          <a:p>
            <a:r>
              <a:rPr lang="fr-FR" dirty="0" smtClean="0"/>
              <a:t>Dans ce cas, on utilisera la fonction  </a:t>
            </a:r>
            <a:r>
              <a:rPr lang="fr-FR" dirty="0" err="1"/>
              <a:t>exec</a:t>
            </a:r>
            <a:r>
              <a:rPr lang="fr-FR" dirty="0"/>
              <a:t>() qui est prévue pour exécuter des modifications sur </a:t>
            </a:r>
            <a:r>
              <a:rPr lang="fr-FR" dirty="0" smtClean="0"/>
              <a:t>la base </a:t>
            </a:r>
            <a:r>
              <a:rPr lang="fr-FR" dirty="0"/>
              <a:t>de données 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Comme exemple on le  code:  </a:t>
            </a:r>
          </a:p>
          <a:p>
            <a:pPr marL="0" indent="0">
              <a:buNone/>
            </a:pPr>
            <a:r>
              <a:rPr lang="fr-FR" dirty="0" smtClean="0"/>
              <a:t>    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exec</a:t>
            </a:r>
            <a:r>
              <a:rPr lang="fr-FR" dirty="0"/>
              <a:t>('INSERT INTO </a:t>
            </a:r>
            <a:r>
              <a:rPr lang="fr-FR" dirty="0" smtClean="0"/>
              <a:t>Etudiant(nom</a:t>
            </a:r>
            <a:r>
              <a:rPr lang="fr-FR" dirty="0"/>
              <a:t>, </a:t>
            </a:r>
            <a:r>
              <a:rPr lang="fr-FR" dirty="0" err="1" smtClean="0"/>
              <a:t>prénom,matricule</a:t>
            </a:r>
            <a:r>
              <a:rPr lang="fr-FR" dirty="0" smtClean="0"/>
              <a:t>, niveau) </a:t>
            </a:r>
            <a:r>
              <a:rPr lang="fr-FR" dirty="0"/>
              <a:t>VALUES</a:t>
            </a:r>
            <a:r>
              <a:rPr lang="fr-FR" dirty="0" smtClean="0"/>
              <a:t>(\‘MBIDA\',\‘Marc\', \‘12p175\', 3, 50)');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822081"/>
          </a:xfrm>
        </p:spPr>
        <p:txBody>
          <a:bodyPr/>
          <a:lstStyle/>
          <a:p>
            <a:r>
              <a:rPr lang="fr-FR" b="1" dirty="0"/>
              <a:t>Insertion de données variables grâce à une requête préparée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2950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Lorsqu’il s’agit des données </a:t>
            </a:r>
            <a:r>
              <a:rPr lang="fr-FR" dirty="0" err="1" smtClean="0"/>
              <a:t>variables,il</a:t>
            </a:r>
            <a:r>
              <a:rPr lang="fr-FR" dirty="0" smtClean="0"/>
              <a:t> est conseillé d’utiliser la fonction </a:t>
            </a:r>
            <a:r>
              <a:rPr lang="fr-FR" dirty="0" err="1" smtClean="0"/>
              <a:t>exec</a:t>
            </a:r>
            <a:r>
              <a:rPr lang="fr-FR" dirty="0" smtClean="0"/>
              <a:t>(), dont un exemple d’application est le suivant:</a:t>
            </a:r>
          </a:p>
          <a:p>
            <a:r>
              <a:rPr lang="fr-FR" dirty="0"/>
              <a:t>&lt;?</a:t>
            </a:r>
            <a:r>
              <a:rPr lang="fr-FR" dirty="0" err="1"/>
              <a:t>php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$</a:t>
            </a:r>
            <a:r>
              <a:rPr lang="fr-FR" dirty="0" err="1"/>
              <a:t>req</a:t>
            </a:r>
            <a:r>
              <a:rPr lang="fr-FR" dirty="0"/>
              <a:t> = 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prepare</a:t>
            </a:r>
            <a:r>
              <a:rPr lang="fr-FR" dirty="0"/>
              <a:t>('INSERT </a:t>
            </a:r>
            <a:r>
              <a:rPr lang="fr-FR" dirty="0" smtClean="0"/>
              <a:t>INTO Etudiant(nom</a:t>
            </a:r>
            <a:r>
              <a:rPr lang="fr-FR" dirty="0"/>
              <a:t>, </a:t>
            </a:r>
            <a:r>
              <a:rPr lang="fr-FR" dirty="0" err="1" smtClean="0"/>
              <a:t>prenom</a:t>
            </a:r>
            <a:r>
              <a:rPr lang="fr-FR" dirty="0" smtClean="0"/>
              <a:t>,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matricule, niveau) </a:t>
            </a:r>
            <a:r>
              <a:rPr lang="fr-FR" dirty="0"/>
              <a:t>VALUES(:nom</a:t>
            </a:r>
            <a:r>
              <a:rPr lang="fr-FR" dirty="0" smtClean="0"/>
              <a:t>,:</a:t>
            </a:r>
            <a:r>
              <a:rPr lang="fr-FR" dirty="0" err="1" smtClean="0"/>
              <a:t>prenom</a:t>
            </a:r>
            <a:r>
              <a:rPr lang="fr-FR" dirty="0" smtClean="0"/>
              <a:t>, :matricule, :niveau)');</a:t>
            </a:r>
            <a:endParaRPr lang="fr-FR" dirty="0"/>
          </a:p>
          <a:p>
            <a:r>
              <a:rPr lang="fr-FR" dirty="0"/>
              <a:t>$</a:t>
            </a:r>
            <a:r>
              <a:rPr lang="fr-FR" dirty="0" err="1"/>
              <a:t>req</a:t>
            </a:r>
            <a:r>
              <a:rPr lang="fr-FR" dirty="0"/>
              <a:t>-&gt;</a:t>
            </a:r>
            <a:r>
              <a:rPr lang="fr-FR" dirty="0" err="1"/>
              <a:t>execute</a:t>
            </a:r>
            <a:r>
              <a:rPr lang="fr-FR" dirty="0"/>
              <a:t>(</a:t>
            </a:r>
            <a:r>
              <a:rPr lang="fr-FR" b="1" dirty="0" err="1"/>
              <a:t>array</a:t>
            </a:r>
            <a:r>
              <a:rPr lang="fr-FR" dirty="0"/>
              <a:t>(</a:t>
            </a:r>
          </a:p>
          <a:p>
            <a:pPr marL="0" indent="0">
              <a:buNone/>
            </a:pPr>
            <a:r>
              <a:rPr lang="fr-FR" dirty="0" smtClean="0"/>
              <a:t>     'nom</a:t>
            </a:r>
            <a:r>
              <a:rPr lang="fr-FR" dirty="0"/>
              <a:t>' =&gt; $nom,</a:t>
            </a:r>
          </a:p>
          <a:p>
            <a:pPr marL="0" indent="0">
              <a:buNone/>
            </a:pPr>
            <a:r>
              <a:rPr lang="fr-FR" dirty="0" smtClean="0"/>
              <a:t>     ‘</a:t>
            </a:r>
            <a:r>
              <a:rPr lang="fr-FR" dirty="0" err="1" smtClean="0"/>
              <a:t>prenom</a:t>
            </a:r>
            <a:r>
              <a:rPr lang="fr-FR" dirty="0" smtClean="0"/>
              <a:t>' </a:t>
            </a:r>
            <a:r>
              <a:rPr lang="fr-FR" dirty="0"/>
              <a:t>=&gt; </a:t>
            </a:r>
            <a:r>
              <a:rPr lang="fr-FR" dirty="0" smtClean="0"/>
              <a:t>$</a:t>
            </a:r>
            <a:r>
              <a:rPr lang="fr-FR" dirty="0" err="1" smtClean="0"/>
              <a:t>prenom</a:t>
            </a:r>
            <a:r>
              <a:rPr lang="fr-FR" dirty="0" smtClean="0"/>
              <a:t>,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‘niveau' </a:t>
            </a:r>
            <a:r>
              <a:rPr lang="fr-FR" dirty="0"/>
              <a:t>=&gt; </a:t>
            </a:r>
            <a:r>
              <a:rPr lang="fr-FR" dirty="0" smtClean="0"/>
              <a:t>$niveau,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‘matricule' </a:t>
            </a:r>
            <a:r>
              <a:rPr lang="fr-FR" dirty="0"/>
              <a:t>=&gt; </a:t>
            </a:r>
            <a:r>
              <a:rPr lang="fr-FR" dirty="0" smtClean="0"/>
              <a:t>$matricule,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92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EXECUTION DES REQUETTES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90660"/>
            <a:ext cx="9652593" cy="4467339"/>
          </a:xfrm>
        </p:spPr>
        <p:txBody>
          <a:bodyPr>
            <a:normAutofit/>
          </a:bodyPr>
          <a:lstStyle/>
          <a:p>
            <a:r>
              <a:rPr lang="fr-FR" dirty="0" smtClean="0"/>
              <a:t>La fonction utilisée pour </a:t>
            </a:r>
            <a:r>
              <a:rPr lang="fr-FR" dirty="0" err="1" smtClean="0"/>
              <a:t>recuperer</a:t>
            </a:r>
            <a:r>
              <a:rPr lang="fr-FR" dirty="0" smtClean="0"/>
              <a:t> les tuples est la fonction </a:t>
            </a:r>
            <a:r>
              <a:rPr lang="fr-FR" dirty="0" err="1" smtClean="0"/>
              <a:t>query</a:t>
            </a:r>
            <a:r>
              <a:rPr lang="fr-FR" dirty="0" smtClean="0"/>
              <a:t>()</a:t>
            </a:r>
          </a:p>
          <a:p>
            <a:r>
              <a:rPr lang="en-US" dirty="0"/>
              <a:t>$</a:t>
            </a:r>
            <a:r>
              <a:rPr lang="en-US" dirty="0" err="1"/>
              <a:t>reponse</a:t>
            </a:r>
            <a:r>
              <a:rPr lang="en-US" dirty="0"/>
              <a:t> = $</a:t>
            </a:r>
            <a:r>
              <a:rPr lang="en-US" dirty="0" err="1"/>
              <a:t>bdd</a:t>
            </a:r>
            <a:r>
              <a:rPr lang="en-US" dirty="0"/>
              <a:t>-&gt;query('SELECT * FROM </a:t>
            </a:r>
            <a:r>
              <a:rPr lang="en-US" dirty="0" err="1"/>
              <a:t>jeux_video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fr-FR" dirty="0" err="1"/>
              <a:t>while</a:t>
            </a:r>
            <a:r>
              <a:rPr lang="fr-FR" dirty="0"/>
              <a:t> ($</a:t>
            </a:r>
            <a:r>
              <a:rPr lang="fr-FR" dirty="0" err="1"/>
              <a:t>donnees</a:t>
            </a:r>
            <a:r>
              <a:rPr lang="fr-FR" dirty="0"/>
              <a:t> = $</a:t>
            </a:r>
            <a:r>
              <a:rPr lang="fr-FR" dirty="0" err="1"/>
              <a:t>reponse</a:t>
            </a:r>
            <a:r>
              <a:rPr lang="fr-FR" dirty="0"/>
              <a:t>-&gt;</a:t>
            </a:r>
            <a:r>
              <a:rPr lang="fr-FR" dirty="0" err="1"/>
              <a:t>fetch</a:t>
            </a:r>
            <a:r>
              <a:rPr lang="fr-FR" dirty="0"/>
              <a:t>())</a:t>
            </a:r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en-US" dirty="0"/>
              <a:t>&lt;strong&gt;Nom de </a:t>
            </a:r>
            <a:r>
              <a:rPr lang="en-US" dirty="0" err="1"/>
              <a:t>l’etudiant</a:t>
            </a:r>
            <a:r>
              <a:rPr lang="en-US" dirty="0"/>
              <a:t>&lt;/strong&gt; : &lt;?</a:t>
            </a:r>
            <a:r>
              <a:rPr lang="en-US" dirty="0" err="1"/>
              <a:t>php</a:t>
            </a:r>
            <a:r>
              <a:rPr lang="en-US" dirty="0"/>
              <a:t> echo $</a:t>
            </a:r>
            <a:r>
              <a:rPr lang="en-US" dirty="0" err="1"/>
              <a:t>donnees</a:t>
            </a:r>
            <a:r>
              <a:rPr lang="en-US" dirty="0"/>
              <a:t>[‘nom']; ?&gt;&lt;</a:t>
            </a:r>
            <a:r>
              <a:rPr lang="en-US" dirty="0" err="1"/>
              <a:t>br</a:t>
            </a:r>
            <a:r>
              <a:rPr lang="en-US" dirty="0"/>
              <a:t> /&gt;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r>
              <a:rPr lang="fr-FR" dirty="0"/>
              <a:t>$</a:t>
            </a:r>
            <a:r>
              <a:rPr lang="fr-FR" dirty="0" err="1"/>
              <a:t>reponse</a:t>
            </a:r>
            <a:r>
              <a:rPr lang="fr-FR" dirty="0"/>
              <a:t>-&gt;</a:t>
            </a:r>
            <a:r>
              <a:rPr lang="fr-FR" dirty="0" err="1"/>
              <a:t>closeCursor</a:t>
            </a:r>
            <a:r>
              <a:rPr lang="fr-FR" dirty="0"/>
              <a:t>(); // Termine le traitement de la requête</a:t>
            </a:r>
          </a:p>
          <a:p>
            <a:endParaRPr lang="en-US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58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partielle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se connecter à une base de donnée, on a besoin de 4 champs dont nom de l’</a:t>
            </a:r>
            <a:r>
              <a:rPr lang="fr-FR" dirty="0" err="1" smtClean="0"/>
              <a:t>hote</a:t>
            </a:r>
            <a:r>
              <a:rPr lang="fr-FR" dirty="0" smtClean="0"/>
              <a:t>, base, le login et le mot de passe.</a:t>
            </a:r>
          </a:p>
          <a:p>
            <a:r>
              <a:rPr lang="fr-FR" dirty="0" smtClean="0"/>
              <a:t>On peut </a:t>
            </a:r>
            <a:r>
              <a:rPr lang="fr-FR" dirty="0" err="1" smtClean="0"/>
              <a:t>inserer</a:t>
            </a:r>
            <a:r>
              <a:rPr lang="fr-FR" dirty="0" smtClean="0"/>
              <a:t> les </a:t>
            </a:r>
            <a:r>
              <a:rPr lang="fr-FR" dirty="0" err="1" smtClean="0"/>
              <a:t>donnees</a:t>
            </a:r>
            <a:r>
              <a:rPr lang="fr-FR" dirty="0" smtClean="0"/>
              <a:t> dans la base de donnée </a:t>
            </a:r>
            <a:r>
              <a:rPr lang="fr-FR" dirty="0" err="1" smtClean="0"/>
              <a:t>grace</a:t>
            </a:r>
            <a:r>
              <a:rPr lang="fr-FR" dirty="0" smtClean="0"/>
              <a:t> aux fonctions </a:t>
            </a:r>
            <a:r>
              <a:rPr lang="fr-FR" dirty="0" err="1" smtClean="0"/>
              <a:t>exec</a:t>
            </a:r>
            <a:r>
              <a:rPr lang="fr-FR" dirty="0" smtClean="0"/>
              <a:t>() et </a:t>
            </a:r>
            <a:r>
              <a:rPr lang="fr-FR" dirty="0" err="1" smtClean="0"/>
              <a:t>prepare</a:t>
            </a:r>
            <a:r>
              <a:rPr lang="fr-FR" dirty="0" smtClean="0"/>
              <a:t>().</a:t>
            </a:r>
          </a:p>
          <a:p>
            <a:r>
              <a:rPr lang="fr-FR" dirty="0" smtClean="0"/>
              <a:t>L’</a:t>
            </a:r>
            <a:r>
              <a:rPr lang="fr-FR" dirty="0" err="1" smtClean="0"/>
              <a:t>execution</a:t>
            </a:r>
            <a:r>
              <a:rPr lang="fr-FR" dirty="0" smtClean="0"/>
              <a:t> des </a:t>
            </a:r>
            <a:r>
              <a:rPr lang="fr-FR" dirty="0" err="1" smtClean="0"/>
              <a:t>requettes</a:t>
            </a:r>
            <a:r>
              <a:rPr lang="fr-FR" dirty="0" smtClean="0"/>
              <a:t> s’effectue </a:t>
            </a:r>
            <a:r>
              <a:rPr lang="fr-FR" dirty="0" err="1" smtClean="0"/>
              <a:t>grace</a:t>
            </a:r>
            <a:r>
              <a:rPr lang="fr-FR" dirty="0" smtClean="0"/>
              <a:t> à la fonction </a:t>
            </a:r>
            <a:r>
              <a:rPr lang="fr-FR" dirty="0" err="1" smtClean="0"/>
              <a:t>exec</a:t>
            </a:r>
            <a:r>
              <a:rPr lang="fr-FR" dirty="0" smtClean="0"/>
              <a:t>(). Et que cette fonction renvoie plutôt un bloc de données, qu’on </a:t>
            </a:r>
            <a:r>
              <a:rPr lang="fr-FR" dirty="0" err="1" smtClean="0"/>
              <a:t>decompilera</a:t>
            </a:r>
            <a:r>
              <a:rPr lang="fr-FR" dirty="0" smtClean="0"/>
              <a:t> avec la fonction  </a:t>
            </a:r>
            <a:r>
              <a:rPr lang="fr-FR" dirty="0" err="1" smtClean="0"/>
              <a:t>fetch</a:t>
            </a:r>
            <a:r>
              <a:rPr lang="fr-FR" dirty="0" smtClean="0"/>
              <a:t>().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2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470</Words>
  <Application>Microsoft Office PowerPoint</Application>
  <PresentationFormat>Grand écran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Direction Ion</vt:lpstr>
      <vt:lpstr>Présentation PowerPoint</vt:lpstr>
      <vt:lpstr>CONNEXION A LA BASE DE DONNÉE </vt:lpstr>
      <vt:lpstr>Exemple de code </vt:lpstr>
      <vt:lpstr>INSERTION DES TUPLES</vt:lpstr>
      <vt:lpstr>Insertion de données variables grâce à une requête préparée</vt:lpstr>
      <vt:lpstr>EXECUTION DES REQUETTES</vt:lpstr>
      <vt:lpstr>Conclusion partielle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 Antony</dc:creator>
  <cp:lastModifiedBy>Marc Antony</cp:lastModifiedBy>
  <cp:revision>7</cp:revision>
  <dcterms:created xsi:type="dcterms:W3CDTF">2015-03-30T07:23:14Z</dcterms:created>
  <dcterms:modified xsi:type="dcterms:W3CDTF">2015-03-30T08:26:47Z</dcterms:modified>
</cp:coreProperties>
</file>