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8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07EA3B-8FC0-465C-BE32-70B3F876756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web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329581"/>
          </a:xfrm>
        </p:spPr>
        <p:txBody>
          <a:bodyPr/>
          <a:lstStyle/>
          <a:p>
            <a:r>
              <a:rPr lang="en-GB" dirty="0"/>
              <a:t>CLOCK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917688"/>
            <a:ext cx="8825658" cy="802888"/>
          </a:xfrm>
        </p:spPr>
        <p:txBody>
          <a:bodyPr/>
          <a:lstStyle/>
          <a:p>
            <a:r>
              <a:rPr lang="en-GB" dirty="0"/>
              <a:t>FOR PC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847" y="3222702"/>
            <a:ext cx="2072096" cy="21410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Start the main event loop: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8385" y="2410716"/>
            <a:ext cx="4616025" cy="113537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14864"/>
            <a:ext cx="9601196" cy="891273"/>
          </a:xfrm>
        </p:spPr>
        <p:txBody>
          <a:bodyPr/>
          <a:lstStyle/>
          <a:p>
            <a:r>
              <a:rPr lang="en-GB" dirty="0"/>
              <a:t>Here is the complete code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4556" y="1706137"/>
            <a:ext cx="8251903" cy="433699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RESULT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43200" y="2442117"/>
            <a:ext cx="4795837" cy="293157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95024" y="624468"/>
            <a:ext cx="758283" cy="7359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start</a:t>
            </a:r>
            <a:endParaRPr lang="en-GB" sz="1600" dirty="0"/>
          </a:p>
        </p:txBody>
      </p:sp>
      <p:cxnSp>
        <p:nvCxnSpPr>
          <p:cNvPr id="4" name="Straight Arrow Connector 3"/>
          <p:cNvCxnSpPr>
            <a:stCxn id="2" idx="4"/>
          </p:cNvCxnSpPr>
          <p:nvPr/>
        </p:nvCxnSpPr>
        <p:spPr>
          <a:xfrm>
            <a:off x="5174166" y="1360449"/>
            <a:ext cx="0" cy="32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87694" y="1683834"/>
            <a:ext cx="913470" cy="7359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Import  module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2"/>
            <a:endCxn id="12" idx="0"/>
          </p:cNvCxnSpPr>
          <p:nvPr/>
        </p:nvCxnSpPr>
        <p:spPr>
          <a:xfrm>
            <a:off x="5144429" y="2419815"/>
            <a:ext cx="29737" cy="32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67018" y="2743200"/>
            <a:ext cx="1014296" cy="479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function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>
          <a:xfrm>
            <a:off x="5174166" y="3222703"/>
            <a:ext cx="0" cy="30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53545" y="3523785"/>
            <a:ext cx="947619" cy="5910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</a:t>
            </a:r>
            <a:endParaRPr lang="en-GB" dirty="0"/>
          </a:p>
          <a:p>
            <a:pPr algn="ctr"/>
            <a:r>
              <a:rPr lang="en-GB" dirty="0"/>
              <a:t>GUI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5127354" y="4114800"/>
            <a:ext cx="1" cy="30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476866" y="4427034"/>
            <a:ext cx="1332903" cy="8251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Initial update and main loop</a:t>
            </a:r>
            <a:endParaRPr lang="en-GB" dirty="0"/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5143318" y="5252223"/>
            <a:ext cx="1111" cy="14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701284" y="5408341"/>
            <a:ext cx="884067" cy="669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stop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MEMEBERS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MERCY GAMBO---BHU/23/04/05/0100</a:t>
            </a:r>
            <a:endParaRPr lang="en-GB" dirty="0"/>
          </a:p>
          <a:p>
            <a:r>
              <a:rPr lang="en-GB" dirty="0"/>
              <a:t>AYENI OLUWAFUNMILAYO PEACE---BHU/23/04/05/0110</a:t>
            </a:r>
            <a:endParaRPr lang="en-GB" dirty="0"/>
          </a:p>
          <a:p>
            <a:r>
              <a:rPr lang="en-GB" dirty="0"/>
              <a:t>MATOLUWA KENNEDY------BHU/23/04/09/0039</a:t>
            </a:r>
            <a:endParaRPr lang="en-GB" dirty="0"/>
          </a:p>
          <a:p>
            <a:r>
              <a:rPr lang="en-GB" dirty="0"/>
              <a:t>OLA OLUWADAMILARE JOSEPH-----BHU/23/04/05/0070</a:t>
            </a:r>
            <a:endParaRPr lang="en-GB" dirty="0"/>
          </a:p>
          <a:p>
            <a:r>
              <a:rPr lang="en-GB" dirty="0"/>
              <a:t>OKAFOR MICHEAL KAMBILI------BHU/23/04/09/0035</a:t>
            </a:r>
            <a:endParaRPr lang="en-GB" dirty="0"/>
          </a:p>
          <a:p>
            <a:r>
              <a:rPr lang="en-GB" dirty="0"/>
              <a:t>YUSUF GWEIMEN ABBA-----BHU/23/04/09/0031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clock is </a:t>
            </a:r>
            <a:r>
              <a:rPr lang="en-GB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a device that keeps time, displaying hours, minutes, and often seconds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clock important to everyday life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75210"/>
            <a:ext cx="5962185" cy="36464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959005"/>
            <a:ext cx="9601196" cy="4916863"/>
          </a:xfrm>
        </p:spPr>
        <p:txBody>
          <a:bodyPr>
            <a:normAutofit/>
          </a:bodyPr>
          <a:lstStyle/>
          <a:p>
            <a:r>
              <a:rPr lang="en-GB" sz="4000" dirty="0"/>
              <a:t>It helps us to be on time for our lectures</a:t>
            </a:r>
            <a:endParaRPr lang="en-GB" sz="4000" dirty="0"/>
          </a:p>
          <a:p>
            <a:r>
              <a:rPr lang="en-GB" sz="4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time helps us make a good habit of structuring and organizing our </a:t>
            </a:r>
            <a:r>
              <a:rPr lang="en-GB" sz="40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daily</a:t>
            </a:r>
            <a:r>
              <a:rPr lang="en-GB" sz="4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activities</a:t>
            </a:r>
            <a:endParaRPr lang="en-GB" sz="40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endParaRPr lang="en-GB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GB" dirty="0"/>
              <a:t>HOW WE CREATED THE CLOCK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31521" y="2411681"/>
            <a:ext cx="109270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4000" dirty="0"/>
              <a:t>To create a simple clock app in Python, we used the time and </a:t>
            </a:r>
            <a:r>
              <a:rPr lang="en-US" altLang="en-US" sz="4000" dirty="0" err="1"/>
              <a:t>tkinter</a:t>
            </a:r>
            <a:r>
              <a:rPr lang="en-US" altLang="en-US" sz="4000" dirty="0"/>
              <a:t> libraries.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1. we imported the required libraries</a:t>
            </a:r>
            <a:br>
              <a:rPr lang="en-GB" dirty="0"/>
            </a:b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95401" y="3612995"/>
            <a:ext cx="9601196" cy="2262873"/>
          </a:xfrm>
        </p:spPr>
        <p:txBody>
          <a:bodyPr>
            <a:normAutofit/>
          </a:bodyPr>
          <a:lstStyle/>
          <a:p>
            <a:r>
              <a:rPr lang="en-GB" sz="4000" dirty="0"/>
              <a:t>2.  We created a function to update the clock</a:t>
            </a:r>
            <a:endParaRPr lang="en-GB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4577" y="2486722"/>
            <a:ext cx="3635296" cy="11262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60" y="4309018"/>
            <a:ext cx="7817004" cy="18353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3.We created the main window and a label for the clock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95401" y="3428999"/>
            <a:ext cx="9601196" cy="2446869"/>
          </a:xfrm>
        </p:spPr>
        <p:txBody>
          <a:bodyPr>
            <a:normAutofit/>
          </a:bodyPr>
          <a:lstStyle/>
          <a:p>
            <a:r>
              <a:rPr lang="en-GB" sz="4000" dirty="0"/>
              <a:t>4.We named the “update clock” function initially to start the clock</a:t>
            </a:r>
            <a:endParaRPr lang="en-GB" sz="4000" dirty="0"/>
          </a:p>
          <a:p>
            <a:endParaRPr lang="en-GB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8662" y="2418884"/>
            <a:ext cx="6846849" cy="10101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789" y="4830852"/>
            <a:ext cx="5699435" cy="65554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984</Words>
  <Application>WPS Presentation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</vt:lpstr>
      <vt:lpstr>Garamond</vt:lpstr>
      <vt:lpstr>Microsoft YaHei</vt:lpstr>
      <vt:lpstr>Arial Unicode MS</vt:lpstr>
      <vt:lpstr>Calibri</vt:lpstr>
      <vt:lpstr>Organic</vt:lpstr>
      <vt:lpstr>CLOCK APP</vt:lpstr>
      <vt:lpstr>PowerPoint 演示文稿</vt:lpstr>
      <vt:lpstr>GROUP MEMEBERS</vt:lpstr>
      <vt:lpstr>WHAT IS A CLOCK</vt:lpstr>
      <vt:lpstr>how is clock important to everyday life</vt:lpstr>
      <vt:lpstr>PowerPoint 演示文稿</vt:lpstr>
      <vt:lpstr>HOW WE CREATED THE CLOCK</vt:lpstr>
      <vt:lpstr> 1. we imported the required libraries </vt:lpstr>
      <vt:lpstr>3.We created the main window and a label for the clock</vt:lpstr>
      <vt:lpstr>5. Start the main event loop:</vt:lpstr>
      <vt:lpstr>Here is the complete code</vt:lpstr>
      <vt:lpstr>END 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 APP</dc:title>
  <dc:creator>HP</dc:creator>
  <cp:lastModifiedBy>HP</cp:lastModifiedBy>
  <cp:revision>8</cp:revision>
  <dcterms:created xsi:type="dcterms:W3CDTF">2024-02-06T12:20:00Z</dcterms:created>
  <dcterms:modified xsi:type="dcterms:W3CDTF">2024-02-15T19:31:39Z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03234DED68CD4FE1805A7370EADD5F0E_13</vt:lpwstr>
  </property>
  <property fmtid="{D5CDD505-2E9C-101B-9397-08002B2CF9AE}" pid="3" name="KSOProductBuildVer">
    <vt:lpwstr>2057-12.2.0.13431</vt:lpwstr>
  </property>
</Properties>
</file>