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8" r:id="rId23"/>
    <p:sldId id="280" r:id="rId24"/>
    <p:sldId id="279" r:id="rId25"/>
    <p:sldId id="281" r:id="rId26"/>
    <p:sldId id="282" r:id="rId27"/>
    <p:sldId id="283" r:id="rId28"/>
    <p:sldId id="285" r:id="rId29"/>
    <p:sldId id="284"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60A19B-7AAA-4AE8-8258-5DC642D6A639}" v="86" dt="2023-01-19T08:41:06.8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ykola Bas" userId="6a4ca30fecf36171" providerId="LiveId" clId="{8260A19B-7AAA-4AE8-8258-5DC642D6A639}"/>
    <pc:docChg chg="undo redo custSel addSld delSld modSld sldOrd">
      <pc:chgData name="Mykola Bas" userId="6a4ca30fecf36171" providerId="LiveId" clId="{8260A19B-7AAA-4AE8-8258-5DC642D6A639}" dt="2023-01-19T08:41:07.347" v="9615" actId="962"/>
      <pc:docMkLst>
        <pc:docMk/>
      </pc:docMkLst>
      <pc:sldChg chg="modSp mod">
        <pc:chgData name="Mykola Bas" userId="6a4ca30fecf36171" providerId="LiveId" clId="{8260A19B-7AAA-4AE8-8258-5DC642D6A639}" dt="2023-01-06T15:46:11.341" v="676" actId="20577"/>
        <pc:sldMkLst>
          <pc:docMk/>
          <pc:sldMk cId="3780265267" sldId="256"/>
        </pc:sldMkLst>
        <pc:spChg chg="mod">
          <ac:chgData name="Mykola Bas" userId="6a4ca30fecf36171" providerId="LiveId" clId="{8260A19B-7AAA-4AE8-8258-5DC642D6A639}" dt="2023-01-06T15:46:11.341" v="676" actId="20577"/>
          <ac:spMkLst>
            <pc:docMk/>
            <pc:sldMk cId="3780265267" sldId="256"/>
            <ac:spMk id="2" creationId="{603D3091-9F20-C657-89B1-C1BDDE575963}"/>
          </ac:spMkLst>
        </pc:spChg>
        <pc:spChg chg="mod">
          <ac:chgData name="Mykola Bas" userId="6a4ca30fecf36171" providerId="LiveId" clId="{8260A19B-7AAA-4AE8-8258-5DC642D6A639}" dt="2023-01-06T15:45:54.735" v="649" actId="20577"/>
          <ac:spMkLst>
            <pc:docMk/>
            <pc:sldMk cId="3780265267" sldId="256"/>
            <ac:spMk id="3" creationId="{1189667A-26D8-D619-42D8-F4E4E98C2328}"/>
          </ac:spMkLst>
        </pc:spChg>
      </pc:sldChg>
      <pc:sldChg chg="modSp mod">
        <pc:chgData name="Mykola Bas" userId="6a4ca30fecf36171" providerId="LiveId" clId="{8260A19B-7AAA-4AE8-8258-5DC642D6A639}" dt="2023-01-17T12:01:03.347" v="680" actId="123"/>
        <pc:sldMkLst>
          <pc:docMk/>
          <pc:sldMk cId="2786956767" sldId="257"/>
        </pc:sldMkLst>
        <pc:spChg chg="mod">
          <ac:chgData name="Mykola Bas" userId="6a4ca30fecf36171" providerId="LiveId" clId="{8260A19B-7AAA-4AE8-8258-5DC642D6A639}" dt="2023-01-05T18:41:42.361" v="27" actId="20577"/>
          <ac:spMkLst>
            <pc:docMk/>
            <pc:sldMk cId="2786956767" sldId="257"/>
            <ac:spMk id="2" creationId="{820B86B0-96AD-614B-BFED-55E6D09E3D6E}"/>
          </ac:spMkLst>
        </pc:spChg>
        <pc:spChg chg="mod">
          <ac:chgData name="Mykola Bas" userId="6a4ca30fecf36171" providerId="LiveId" clId="{8260A19B-7AAA-4AE8-8258-5DC642D6A639}" dt="2023-01-17T12:01:03.347" v="680" actId="123"/>
          <ac:spMkLst>
            <pc:docMk/>
            <pc:sldMk cId="2786956767" sldId="257"/>
            <ac:spMk id="3" creationId="{1D08722F-FBE7-5B58-7A71-48003B1119C8}"/>
          </ac:spMkLst>
        </pc:spChg>
      </pc:sldChg>
      <pc:sldChg chg="modSp new mod">
        <pc:chgData name="Mykola Bas" userId="6a4ca30fecf36171" providerId="LiveId" clId="{8260A19B-7AAA-4AE8-8258-5DC642D6A639}" dt="2023-01-05T18:41:46.448" v="30" actId="20577"/>
        <pc:sldMkLst>
          <pc:docMk/>
          <pc:sldMk cId="4154011799" sldId="258"/>
        </pc:sldMkLst>
        <pc:spChg chg="mod">
          <ac:chgData name="Mykola Bas" userId="6a4ca30fecf36171" providerId="LiveId" clId="{8260A19B-7AAA-4AE8-8258-5DC642D6A639}" dt="2023-01-05T18:41:46.448" v="30" actId="20577"/>
          <ac:spMkLst>
            <pc:docMk/>
            <pc:sldMk cId="4154011799" sldId="258"/>
            <ac:spMk id="2" creationId="{82B3EA83-D24B-E71D-3214-D769082A9534}"/>
          </ac:spMkLst>
        </pc:spChg>
        <pc:spChg chg="mod">
          <ac:chgData name="Mykola Bas" userId="6a4ca30fecf36171" providerId="LiveId" clId="{8260A19B-7AAA-4AE8-8258-5DC642D6A639}" dt="2023-01-05T18:41:26.841" v="20" actId="20577"/>
          <ac:spMkLst>
            <pc:docMk/>
            <pc:sldMk cId="4154011799" sldId="258"/>
            <ac:spMk id="3" creationId="{51FF59F8-7423-368C-4BB3-3E1F4F4286CF}"/>
          </ac:spMkLst>
        </pc:spChg>
      </pc:sldChg>
      <pc:sldChg chg="modSp new mod">
        <pc:chgData name="Mykola Bas" userId="6a4ca30fecf36171" providerId="LiveId" clId="{8260A19B-7AAA-4AE8-8258-5DC642D6A639}" dt="2023-01-05T18:42:24.921" v="42" actId="20577"/>
        <pc:sldMkLst>
          <pc:docMk/>
          <pc:sldMk cId="2902270115" sldId="259"/>
        </pc:sldMkLst>
        <pc:spChg chg="mod">
          <ac:chgData name="Mykola Bas" userId="6a4ca30fecf36171" providerId="LiveId" clId="{8260A19B-7AAA-4AE8-8258-5DC642D6A639}" dt="2023-01-05T18:42:11.726" v="35" actId="20577"/>
          <ac:spMkLst>
            <pc:docMk/>
            <pc:sldMk cId="2902270115" sldId="259"/>
            <ac:spMk id="2" creationId="{074D4DC9-6DAB-7415-EB70-607E91F95BE1}"/>
          </ac:spMkLst>
        </pc:spChg>
        <pc:spChg chg="mod">
          <ac:chgData name="Mykola Bas" userId="6a4ca30fecf36171" providerId="LiveId" clId="{8260A19B-7AAA-4AE8-8258-5DC642D6A639}" dt="2023-01-05T18:42:24.921" v="42" actId="20577"/>
          <ac:spMkLst>
            <pc:docMk/>
            <pc:sldMk cId="2902270115" sldId="259"/>
            <ac:spMk id="3" creationId="{51ED8094-3EAB-29E8-9ED8-7D690243DF2F}"/>
          </ac:spMkLst>
        </pc:spChg>
      </pc:sldChg>
      <pc:sldChg chg="modSp new mod">
        <pc:chgData name="Mykola Bas" userId="6a4ca30fecf36171" providerId="LiveId" clId="{8260A19B-7AAA-4AE8-8258-5DC642D6A639}" dt="2023-01-05T18:42:51.654" v="53" actId="5793"/>
        <pc:sldMkLst>
          <pc:docMk/>
          <pc:sldMk cId="3740345544" sldId="260"/>
        </pc:sldMkLst>
        <pc:spChg chg="mod">
          <ac:chgData name="Mykola Bas" userId="6a4ca30fecf36171" providerId="LiveId" clId="{8260A19B-7AAA-4AE8-8258-5DC642D6A639}" dt="2023-01-05T18:42:39.826" v="49" actId="20577"/>
          <ac:spMkLst>
            <pc:docMk/>
            <pc:sldMk cId="3740345544" sldId="260"/>
            <ac:spMk id="2" creationId="{95D60F90-44FC-C0A8-B4AE-41179DF4CED9}"/>
          </ac:spMkLst>
        </pc:spChg>
        <pc:spChg chg="mod">
          <ac:chgData name="Mykola Bas" userId="6a4ca30fecf36171" providerId="LiveId" clId="{8260A19B-7AAA-4AE8-8258-5DC642D6A639}" dt="2023-01-05T18:42:51.654" v="53" actId="5793"/>
          <ac:spMkLst>
            <pc:docMk/>
            <pc:sldMk cId="3740345544" sldId="260"/>
            <ac:spMk id="3" creationId="{3B651769-932E-C4ED-1CB3-E29CE7975956}"/>
          </ac:spMkLst>
        </pc:spChg>
      </pc:sldChg>
      <pc:sldChg chg="addSp delSp modSp new mod">
        <pc:chgData name="Mykola Bas" userId="6a4ca30fecf36171" providerId="LiveId" clId="{8260A19B-7AAA-4AE8-8258-5DC642D6A639}" dt="2023-01-17T12:06:03.901" v="951" actId="20577"/>
        <pc:sldMkLst>
          <pc:docMk/>
          <pc:sldMk cId="598838270" sldId="261"/>
        </pc:sldMkLst>
        <pc:spChg chg="mod">
          <ac:chgData name="Mykola Bas" userId="6a4ca30fecf36171" providerId="LiveId" clId="{8260A19B-7AAA-4AE8-8258-5DC642D6A639}" dt="2023-01-05T19:31:30.357" v="178" actId="20577"/>
          <ac:spMkLst>
            <pc:docMk/>
            <pc:sldMk cId="598838270" sldId="261"/>
            <ac:spMk id="2" creationId="{2BCE8F30-C001-E3F4-884B-3275305E1D1D}"/>
          </ac:spMkLst>
        </pc:spChg>
        <pc:spChg chg="mod">
          <ac:chgData name="Mykola Bas" userId="6a4ca30fecf36171" providerId="LiveId" clId="{8260A19B-7AAA-4AE8-8258-5DC642D6A639}" dt="2023-01-17T12:06:03.901" v="951" actId="20577"/>
          <ac:spMkLst>
            <pc:docMk/>
            <pc:sldMk cId="598838270" sldId="261"/>
            <ac:spMk id="3" creationId="{356F1ADB-C3B6-957F-763D-88268A454328}"/>
          </ac:spMkLst>
        </pc:spChg>
        <pc:picChg chg="add mod">
          <ac:chgData name="Mykola Bas" userId="6a4ca30fecf36171" providerId="LiveId" clId="{8260A19B-7AAA-4AE8-8258-5DC642D6A639}" dt="2023-01-05T19:18:42.393" v="111" actId="1076"/>
          <ac:picMkLst>
            <pc:docMk/>
            <pc:sldMk cId="598838270" sldId="261"/>
            <ac:picMk id="5" creationId="{A61BF9DF-C455-ECAF-ED83-21B61C866D27}"/>
          </ac:picMkLst>
        </pc:picChg>
        <pc:picChg chg="add del mod">
          <ac:chgData name="Mykola Bas" userId="6a4ca30fecf36171" providerId="LiveId" clId="{8260A19B-7AAA-4AE8-8258-5DC642D6A639}" dt="2023-01-05T18:52:38.241" v="93" actId="478"/>
          <ac:picMkLst>
            <pc:docMk/>
            <pc:sldMk cId="598838270" sldId="261"/>
            <ac:picMk id="1026" creationId="{75F16BC6-788D-A4B2-6B6C-27A1EDB39DA2}"/>
          </ac:picMkLst>
        </pc:picChg>
        <pc:picChg chg="add del mod">
          <ac:chgData name="Mykola Bas" userId="6a4ca30fecf36171" providerId="LiveId" clId="{8260A19B-7AAA-4AE8-8258-5DC642D6A639}" dt="2023-01-05T18:55:39.610" v="97" actId="478"/>
          <ac:picMkLst>
            <pc:docMk/>
            <pc:sldMk cId="598838270" sldId="261"/>
            <ac:picMk id="1028" creationId="{3DCB540C-75F1-B7E7-D682-EE6162933856}"/>
          </ac:picMkLst>
        </pc:picChg>
      </pc:sldChg>
      <pc:sldChg chg="addSp delSp modSp new mod">
        <pc:chgData name="Mykola Bas" userId="6a4ca30fecf36171" providerId="LiveId" clId="{8260A19B-7AAA-4AE8-8258-5DC642D6A639}" dt="2023-01-17T12:06:40.242" v="978" actId="20577"/>
        <pc:sldMkLst>
          <pc:docMk/>
          <pc:sldMk cId="4229723701" sldId="262"/>
        </pc:sldMkLst>
        <pc:spChg chg="mod">
          <ac:chgData name="Mykola Bas" userId="6a4ca30fecf36171" providerId="LiveId" clId="{8260A19B-7AAA-4AE8-8258-5DC642D6A639}" dt="2023-01-05T19:43:57.859" v="251" actId="20577"/>
          <ac:spMkLst>
            <pc:docMk/>
            <pc:sldMk cId="4229723701" sldId="262"/>
            <ac:spMk id="2" creationId="{F5853FF1-90C7-CF72-1B0C-788AFBD73CEE}"/>
          </ac:spMkLst>
        </pc:spChg>
        <pc:spChg chg="del mod">
          <ac:chgData name="Mykola Bas" userId="6a4ca30fecf36171" providerId="LiveId" clId="{8260A19B-7AAA-4AE8-8258-5DC642D6A639}" dt="2023-01-05T19:41:19.981" v="233"/>
          <ac:spMkLst>
            <pc:docMk/>
            <pc:sldMk cId="4229723701" sldId="262"/>
            <ac:spMk id="3" creationId="{8EBE82D6-1189-3834-1F4F-6C86568D95A0}"/>
          </ac:spMkLst>
        </pc:spChg>
        <pc:spChg chg="add mod">
          <ac:chgData name="Mykola Bas" userId="6a4ca30fecf36171" providerId="LiveId" clId="{8260A19B-7AAA-4AE8-8258-5DC642D6A639}" dt="2023-01-17T12:06:40.242" v="978" actId="20577"/>
          <ac:spMkLst>
            <pc:docMk/>
            <pc:sldMk cId="4229723701" sldId="262"/>
            <ac:spMk id="6" creationId="{469CDEDE-EED9-B6CF-8F54-E767D4783E9E}"/>
          </ac:spMkLst>
        </pc:spChg>
        <pc:picChg chg="add mod modCrop">
          <ac:chgData name="Mykola Bas" userId="6a4ca30fecf36171" providerId="LiveId" clId="{8260A19B-7AAA-4AE8-8258-5DC642D6A639}" dt="2023-01-05T19:29:59.661" v="120" actId="732"/>
          <ac:picMkLst>
            <pc:docMk/>
            <pc:sldMk cId="4229723701" sldId="262"/>
            <ac:picMk id="5" creationId="{0E81253B-EA94-C9AA-FFC2-47FEBB089AE2}"/>
          </ac:picMkLst>
        </pc:picChg>
      </pc:sldChg>
      <pc:sldChg chg="addSp delSp modSp new mod">
        <pc:chgData name="Mykola Bas" userId="6a4ca30fecf36171" providerId="LiveId" clId="{8260A19B-7AAA-4AE8-8258-5DC642D6A639}" dt="2023-01-17T12:08:49.113" v="1088" actId="20577"/>
        <pc:sldMkLst>
          <pc:docMk/>
          <pc:sldMk cId="3170248764" sldId="263"/>
        </pc:sldMkLst>
        <pc:spChg chg="mod">
          <ac:chgData name="Mykola Bas" userId="6a4ca30fecf36171" providerId="LiveId" clId="{8260A19B-7AAA-4AE8-8258-5DC642D6A639}" dt="2023-01-05T19:44:03.358" v="254" actId="20577"/>
          <ac:spMkLst>
            <pc:docMk/>
            <pc:sldMk cId="3170248764" sldId="263"/>
            <ac:spMk id="2" creationId="{E2897994-9035-C441-0E72-0DAF2A51C810}"/>
          </ac:spMkLst>
        </pc:spChg>
        <pc:spChg chg="add del">
          <ac:chgData name="Mykola Bas" userId="6a4ca30fecf36171" providerId="LiveId" clId="{8260A19B-7AAA-4AE8-8258-5DC642D6A639}" dt="2023-01-05T19:41:34.186" v="237" actId="478"/>
          <ac:spMkLst>
            <pc:docMk/>
            <pc:sldMk cId="3170248764" sldId="263"/>
            <ac:spMk id="3" creationId="{44F30025-34D1-9AD4-C701-D11DEC92A69C}"/>
          </ac:spMkLst>
        </pc:spChg>
        <pc:spChg chg="add del mod">
          <ac:chgData name="Mykola Bas" userId="6a4ca30fecf36171" providerId="LiveId" clId="{8260A19B-7AAA-4AE8-8258-5DC642D6A639}" dt="2023-01-05T19:41:29.635" v="236"/>
          <ac:spMkLst>
            <pc:docMk/>
            <pc:sldMk cId="3170248764" sldId="263"/>
            <ac:spMk id="6" creationId="{AF95C4CA-E962-098F-E5D4-724B19DE4984}"/>
          </ac:spMkLst>
        </pc:spChg>
        <pc:spChg chg="add mod">
          <ac:chgData name="Mykola Bas" userId="6a4ca30fecf36171" providerId="LiveId" clId="{8260A19B-7AAA-4AE8-8258-5DC642D6A639}" dt="2023-01-17T12:08:49.113" v="1088" actId="20577"/>
          <ac:spMkLst>
            <pc:docMk/>
            <pc:sldMk cId="3170248764" sldId="263"/>
            <ac:spMk id="7" creationId="{01B4B419-15CE-A355-893B-52ED4F72A6D2}"/>
          </ac:spMkLst>
        </pc:spChg>
        <pc:picChg chg="add mod">
          <ac:chgData name="Mykola Bas" userId="6a4ca30fecf36171" providerId="LiveId" clId="{8260A19B-7AAA-4AE8-8258-5DC642D6A639}" dt="2023-01-05T19:28:44.607" v="116" actId="1076"/>
          <ac:picMkLst>
            <pc:docMk/>
            <pc:sldMk cId="3170248764" sldId="263"/>
            <ac:picMk id="5" creationId="{9D79931B-3D96-7589-2E5D-8C2E40BD0982}"/>
          </ac:picMkLst>
        </pc:picChg>
      </pc:sldChg>
      <pc:sldChg chg="modSp new mod">
        <pc:chgData name="Mykola Bas" userId="6a4ca30fecf36171" providerId="LiveId" clId="{8260A19B-7AAA-4AE8-8258-5DC642D6A639}" dt="2023-01-18T06:40:14.451" v="1960" actId="20577"/>
        <pc:sldMkLst>
          <pc:docMk/>
          <pc:sldMk cId="796534517" sldId="264"/>
        </pc:sldMkLst>
        <pc:spChg chg="mod">
          <ac:chgData name="Mykola Bas" userId="6a4ca30fecf36171" providerId="LiveId" clId="{8260A19B-7AAA-4AE8-8258-5DC642D6A639}" dt="2023-01-17T13:41:16.473" v="1089" actId="20577"/>
          <ac:spMkLst>
            <pc:docMk/>
            <pc:sldMk cId="796534517" sldId="264"/>
            <ac:spMk id="2" creationId="{0C1F968A-3850-38CD-9ADE-3B29633986E0}"/>
          </ac:spMkLst>
        </pc:spChg>
        <pc:spChg chg="mod">
          <ac:chgData name="Mykola Bas" userId="6a4ca30fecf36171" providerId="LiveId" clId="{8260A19B-7AAA-4AE8-8258-5DC642D6A639}" dt="2023-01-18T06:40:14.451" v="1960" actId="20577"/>
          <ac:spMkLst>
            <pc:docMk/>
            <pc:sldMk cId="796534517" sldId="264"/>
            <ac:spMk id="3" creationId="{06661990-C6F3-7967-D14C-0ADAB2D77B49}"/>
          </ac:spMkLst>
        </pc:spChg>
      </pc:sldChg>
      <pc:sldChg chg="modSp new mod">
        <pc:chgData name="Mykola Bas" userId="6a4ca30fecf36171" providerId="LiveId" clId="{8260A19B-7AAA-4AE8-8258-5DC642D6A639}" dt="2023-01-18T06:40:29.877" v="1965" actId="20577"/>
        <pc:sldMkLst>
          <pc:docMk/>
          <pc:sldMk cId="4224891931" sldId="265"/>
        </pc:sldMkLst>
        <pc:spChg chg="mod">
          <ac:chgData name="Mykola Bas" userId="6a4ca30fecf36171" providerId="LiveId" clId="{8260A19B-7AAA-4AE8-8258-5DC642D6A639}" dt="2023-01-17T17:28:55.822" v="1109" actId="20577"/>
          <ac:spMkLst>
            <pc:docMk/>
            <pc:sldMk cId="4224891931" sldId="265"/>
            <ac:spMk id="2" creationId="{C247780C-A9D8-7450-D48D-1383AA93F06D}"/>
          </ac:spMkLst>
        </pc:spChg>
        <pc:spChg chg="mod">
          <ac:chgData name="Mykola Bas" userId="6a4ca30fecf36171" providerId="LiveId" clId="{8260A19B-7AAA-4AE8-8258-5DC642D6A639}" dt="2023-01-18T06:40:29.877" v="1965" actId="20577"/>
          <ac:spMkLst>
            <pc:docMk/>
            <pc:sldMk cId="4224891931" sldId="265"/>
            <ac:spMk id="3" creationId="{7800D9C2-F21C-9EAB-5B39-BAA95DD13DAF}"/>
          </ac:spMkLst>
        </pc:spChg>
      </pc:sldChg>
      <pc:sldChg chg="modSp add mod">
        <pc:chgData name="Mykola Bas" userId="6a4ca30fecf36171" providerId="LiveId" clId="{8260A19B-7AAA-4AE8-8258-5DC642D6A639}" dt="2023-01-18T20:50:43.604" v="7706" actId="6549"/>
        <pc:sldMkLst>
          <pc:docMk/>
          <pc:sldMk cId="2845164831" sldId="266"/>
        </pc:sldMkLst>
        <pc:spChg chg="mod">
          <ac:chgData name="Mykola Bas" userId="6a4ca30fecf36171" providerId="LiveId" clId="{8260A19B-7AAA-4AE8-8258-5DC642D6A639}" dt="2023-01-18T20:50:43.604" v="7706" actId="6549"/>
          <ac:spMkLst>
            <pc:docMk/>
            <pc:sldMk cId="2845164831" sldId="266"/>
            <ac:spMk id="3" creationId="{06661990-C6F3-7967-D14C-0ADAB2D77B49}"/>
          </ac:spMkLst>
        </pc:spChg>
      </pc:sldChg>
      <pc:sldChg chg="modSp new mod">
        <pc:chgData name="Mykola Bas" userId="6a4ca30fecf36171" providerId="LiveId" clId="{8260A19B-7AAA-4AE8-8258-5DC642D6A639}" dt="2023-01-18T20:50:37.617" v="7705" actId="27636"/>
        <pc:sldMkLst>
          <pc:docMk/>
          <pc:sldMk cId="1773791908" sldId="267"/>
        </pc:sldMkLst>
        <pc:spChg chg="mod">
          <ac:chgData name="Mykola Bas" userId="6a4ca30fecf36171" providerId="LiveId" clId="{8260A19B-7AAA-4AE8-8258-5DC642D6A639}" dt="2023-01-18T06:04:41.889" v="1442" actId="20577"/>
          <ac:spMkLst>
            <pc:docMk/>
            <pc:sldMk cId="1773791908" sldId="267"/>
            <ac:spMk id="2" creationId="{3742CD49-3D2D-04BC-0939-8C28C0469FC8}"/>
          </ac:spMkLst>
        </pc:spChg>
        <pc:spChg chg="mod">
          <ac:chgData name="Mykola Bas" userId="6a4ca30fecf36171" providerId="LiveId" clId="{8260A19B-7AAA-4AE8-8258-5DC642D6A639}" dt="2023-01-18T20:50:37.617" v="7705" actId="27636"/>
          <ac:spMkLst>
            <pc:docMk/>
            <pc:sldMk cId="1773791908" sldId="267"/>
            <ac:spMk id="3" creationId="{7D1E68C0-BB7A-0EBD-6499-4C817A06BDF7}"/>
          </ac:spMkLst>
        </pc:spChg>
      </pc:sldChg>
      <pc:sldChg chg="modSp new mod">
        <pc:chgData name="Mykola Bas" userId="6a4ca30fecf36171" providerId="LiveId" clId="{8260A19B-7AAA-4AE8-8258-5DC642D6A639}" dt="2023-01-18T06:25:41.779" v="1777"/>
        <pc:sldMkLst>
          <pc:docMk/>
          <pc:sldMk cId="3573984339" sldId="268"/>
        </pc:sldMkLst>
        <pc:spChg chg="mod">
          <ac:chgData name="Mykola Bas" userId="6a4ca30fecf36171" providerId="LiveId" clId="{8260A19B-7AAA-4AE8-8258-5DC642D6A639}" dt="2023-01-18T06:13:26.878" v="1586" actId="20577"/>
          <ac:spMkLst>
            <pc:docMk/>
            <pc:sldMk cId="3573984339" sldId="268"/>
            <ac:spMk id="2" creationId="{08239627-B67C-E03D-B1AC-D1053C927B98}"/>
          </ac:spMkLst>
        </pc:spChg>
        <pc:spChg chg="mod">
          <ac:chgData name="Mykola Bas" userId="6a4ca30fecf36171" providerId="LiveId" clId="{8260A19B-7AAA-4AE8-8258-5DC642D6A639}" dt="2023-01-18T06:25:41.779" v="1777"/>
          <ac:spMkLst>
            <pc:docMk/>
            <pc:sldMk cId="3573984339" sldId="268"/>
            <ac:spMk id="3" creationId="{AE5F546C-6D88-41B1-CE0D-CF4BACB27C2A}"/>
          </ac:spMkLst>
        </pc:spChg>
      </pc:sldChg>
      <pc:sldChg chg="modSp new mod">
        <pc:chgData name="Mykola Bas" userId="6a4ca30fecf36171" providerId="LiveId" clId="{8260A19B-7AAA-4AE8-8258-5DC642D6A639}" dt="2023-01-18T06:29:25.161" v="1885" actId="20577"/>
        <pc:sldMkLst>
          <pc:docMk/>
          <pc:sldMk cId="2080789159" sldId="269"/>
        </pc:sldMkLst>
        <pc:spChg chg="mod">
          <ac:chgData name="Mykola Bas" userId="6a4ca30fecf36171" providerId="LiveId" clId="{8260A19B-7AAA-4AE8-8258-5DC642D6A639}" dt="2023-01-18T06:27:39.816" v="1796" actId="20577"/>
          <ac:spMkLst>
            <pc:docMk/>
            <pc:sldMk cId="2080789159" sldId="269"/>
            <ac:spMk id="2" creationId="{B4A6E55F-B374-781A-5E83-D3D41E2FC35A}"/>
          </ac:spMkLst>
        </pc:spChg>
        <pc:spChg chg="mod">
          <ac:chgData name="Mykola Bas" userId="6a4ca30fecf36171" providerId="LiveId" clId="{8260A19B-7AAA-4AE8-8258-5DC642D6A639}" dt="2023-01-18T06:29:25.161" v="1885" actId="20577"/>
          <ac:spMkLst>
            <pc:docMk/>
            <pc:sldMk cId="2080789159" sldId="269"/>
            <ac:spMk id="3" creationId="{A18D2DC6-A3E3-F203-B376-5B52C0541001}"/>
          </ac:spMkLst>
        </pc:spChg>
      </pc:sldChg>
      <pc:sldChg chg="addSp delSp modSp new mod modClrScheme chgLayout">
        <pc:chgData name="Mykola Bas" userId="6a4ca30fecf36171" providerId="LiveId" clId="{8260A19B-7AAA-4AE8-8258-5DC642D6A639}" dt="2023-01-18T08:50:47.234" v="2461" actId="123"/>
        <pc:sldMkLst>
          <pc:docMk/>
          <pc:sldMk cId="767286397" sldId="270"/>
        </pc:sldMkLst>
        <pc:spChg chg="del mod ord">
          <ac:chgData name="Mykola Bas" userId="6a4ca30fecf36171" providerId="LiveId" clId="{8260A19B-7AAA-4AE8-8258-5DC642D6A639}" dt="2023-01-18T06:34:16.825" v="1913" actId="700"/>
          <ac:spMkLst>
            <pc:docMk/>
            <pc:sldMk cId="767286397" sldId="270"/>
            <ac:spMk id="2" creationId="{AF4F5DE6-AC9A-9C5A-5CAB-98A33B7DE355}"/>
          </ac:spMkLst>
        </pc:spChg>
        <pc:spChg chg="del mod ord">
          <ac:chgData name="Mykola Bas" userId="6a4ca30fecf36171" providerId="LiveId" clId="{8260A19B-7AAA-4AE8-8258-5DC642D6A639}" dt="2023-01-18T06:34:16.825" v="1913" actId="700"/>
          <ac:spMkLst>
            <pc:docMk/>
            <pc:sldMk cId="767286397" sldId="270"/>
            <ac:spMk id="3" creationId="{BF32547A-F220-40DF-9F71-B26EF0CC53C8}"/>
          </ac:spMkLst>
        </pc:spChg>
        <pc:spChg chg="add mod ord">
          <ac:chgData name="Mykola Bas" userId="6a4ca30fecf36171" providerId="LiveId" clId="{8260A19B-7AAA-4AE8-8258-5DC642D6A639}" dt="2023-01-18T06:42:18.819" v="1974" actId="20577"/>
          <ac:spMkLst>
            <pc:docMk/>
            <pc:sldMk cId="767286397" sldId="270"/>
            <ac:spMk id="4" creationId="{4DDF5E0D-DB1B-5022-DF17-49ECEBD9A1F0}"/>
          </ac:spMkLst>
        </pc:spChg>
        <pc:spChg chg="add mod ord">
          <ac:chgData name="Mykola Bas" userId="6a4ca30fecf36171" providerId="LiveId" clId="{8260A19B-7AAA-4AE8-8258-5DC642D6A639}" dt="2023-01-18T08:50:47.234" v="2461" actId="123"/>
          <ac:spMkLst>
            <pc:docMk/>
            <pc:sldMk cId="767286397" sldId="270"/>
            <ac:spMk id="5" creationId="{162FCE92-BE5D-7BF1-4722-80C2A37483F7}"/>
          </ac:spMkLst>
        </pc:spChg>
        <pc:spChg chg="add mod ord">
          <ac:chgData name="Mykola Bas" userId="6a4ca30fecf36171" providerId="LiveId" clId="{8260A19B-7AAA-4AE8-8258-5DC642D6A639}" dt="2023-01-18T08:11:11.741" v="2395" actId="20577"/>
          <ac:spMkLst>
            <pc:docMk/>
            <pc:sldMk cId="767286397" sldId="270"/>
            <ac:spMk id="6" creationId="{E1D3C3AA-92AD-E8A0-868B-3A2C25E456A6}"/>
          </ac:spMkLst>
        </pc:spChg>
      </pc:sldChg>
      <pc:sldChg chg="addSp delSp modSp new mod modAnim">
        <pc:chgData name="Mykola Bas" userId="6a4ca30fecf36171" providerId="LiveId" clId="{8260A19B-7AAA-4AE8-8258-5DC642D6A639}" dt="2023-01-18T09:21:19.873" v="3207" actId="20577"/>
        <pc:sldMkLst>
          <pc:docMk/>
          <pc:sldMk cId="275095482" sldId="271"/>
        </pc:sldMkLst>
        <pc:spChg chg="mod">
          <ac:chgData name="Mykola Bas" userId="6a4ca30fecf36171" providerId="LiveId" clId="{8260A19B-7AAA-4AE8-8258-5DC642D6A639}" dt="2023-01-18T06:37:09.282" v="1943" actId="27636"/>
          <ac:spMkLst>
            <pc:docMk/>
            <pc:sldMk cId="275095482" sldId="271"/>
            <ac:spMk id="2" creationId="{8A39AA15-1FD7-5DCA-0E5D-47F3048AB053}"/>
          </ac:spMkLst>
        </pc:spChg>
        <pc:spChg chg="add del mod">
          <ac:chgData name="Mykola Bas" userId="6a4ca30fecf36171" providerId="LiveId" clId="{8260A19B-7AAA-4AE8-8258-5DC642D6A639}" dt="2023-01-18T09:14:59.424" v="2888" actId="20577"/>
          <ac:spMkLst>
            <pc:docMk/>
            <pc:sldMk cId="275095482" sldId="271"/>
            <ac:spMk id="3" creationId="{613CEBFC-CC3C-EE82-C11F-66AC00F23E30}"/>
          </ac:spMkLst>
        </pc:spChg>
        <pc:spChg chg="mod">
          <ac:chgData name="Mykola Bas" userId="6a4ca30fecf36171" providerId="LiveId" clId="{8260A19B-7AAA-4AE8-8258-5DC642D6A639}" dt="2023-01-18T09:21:19.873" v="3207" actId="20577"/>
          <ac:spMkLst>
            <pc:docMk/>
            <pc:sldMk cId="275095482" sldId="271"/>
            <ac:spMk id="4" creationId="{9D122804-7977-03D0-7ACB-E7E445ABAA2B}"/>
          </ac:spMkLst>
        </pc:spChg>
        <pc:picChg chg="add mod">
          <ac:chgData name="Mykola Bas" userId="6a4ca30fecf36171" providerId="LiveId" clId="{8260A19B-7AAA-4AE8-8258-5DC642D6A639}" dt="2023-01-18T08:43:40.936" v="2397"/>
          <ac:picMkLst>
            <pc:docMk/>
            <pc:sldMk cId="275095482" sldId="271"/>
            <ac:picMk id="5" creationId="{FBD8C89F-0B58-6D0E-FA04-3485212DA2D9}"/>
          </ac:picMkLst>
        </pc:picChg>
      </pc:sldChg>
      <pc:sldChg chg="modSp add mod">
        <pc:chgData name="Mykola Bas" userId="6a4ca30fecf36171" providerId="LiveId" clId="{8260A19B-7AAA-4AE8-8258-5DC642D6A639}" dt="2023-01-18T16:33:36.067" v="3643" actId="27107"/>
        <pc:sldMkLst>
          <pc:docMk/>
          <pc:sldMk cId="755912530" sldId="272"/>
        </pc:sldMkLst>
        <pc:spChg chg="mod">
          <ac:chgData name="Mykola Bas" userId="6a4ca30fecf36171" providerId="LiveId" clId="{8260A19B-7AAA-4AE8-8258-5DC642D6A639}" dt="2023-01-18T06:37:38.552" v="1947" actId="27636"/>
          <ac:spMkLst>
            <pc:docMk/>
            <pc:sldMk cId="755912530" sldId="272"/>
            <ac:spMk id="4" creationId="{4DDF5E0D-DB1B-5022-DF17-49ECEBD9A1F0}"/>
          </ac:spMkLst>
        </pc:spChg>
        <pc:spChg chg="mod">
          <ac:chgData name="Mykola Bas" userId="6a4ca30fecf36171" providerId="LiveId" clId="{8260A19B-7AAA-4AE8-8258-5DC642D6A639}" dt="2023-01-18T16:16:43.253" v="3411" actId="20577"/>
          <ac:spMkLst>
            <pc:docMk/>
            <pc:sldMk cId="755912530" sldId="272"/>
            <ac:spMk id="5" creationId="{162FCE92-BE5D-7BF1-4722-80C2A37483F7}"/>
          </ac:spMkLst>
        </pc:spChg>
        <pc:spChg chg="mod">
          <ac:chgData name="Mykola Bas" userId="6a4ca30fecf36171" providerId="LiveId" clId="{8260A19B-7AAA-4AE8-8258-5DC642D6A639}" dt="2023-01-18T16:33:36.067" v="3643" actId="27107"/>
          <ac:spMkLst>
            <pc:docMk/>
            <pc:sldMk cId="755912530" sldId="272"/>
            <ac:spMk id="6" creationId="{E1D3C3AA-92AD-E8A0-868B-3A2C25E456A6}"/>
          </ac:spMkLst>
        </pc:spChg>
      </pc:sldChg>
      <pc:sldChg chg="addSp modSp add mod">
        <pc:chgData name="Mykola Bas" userId="6a4ca30fecf36171" providerId="LiveId" clId="{8260A19B-7AAA-4AE8-8258-5DC642D6A639}" dt="2023-01-18T16:54:06.134" v="4042" actId="1076"/>
        <pc:sldMkLst>
          <pc:docMk/>
          <pc:sldMk cId="224392088" sldId="273"/>
        </pc:sldMkLst>
        <pc:spChg chg="mod">
          <ac:chgData name="Mykola Bas" userId="6a4ca30fecf36171" providerId="LiveId" clId="{8260A19B-7AAA-4AE8-8258-5DC642D6A639}" dt="2023-01-18T16:33:47.066" v="3644" actId="27107"/>
          <ac:spMkLst>
            <pc:docMk/>
            <pc:sldMk cId="224392088" sldId="273"/>
            <ac:spMk id="2" creationId="{8A39AA15-1FD7-5DCA-0E5D-47F3048AB053}"/>
          </ac:spMkLst>
        </pc:spChg>
        <pc:spChg chg="mod">
          <ac:chgData name="Mykola Bas" userId="6a4ca30fecf36171" providerId="LiveId" clId="{8260A19B-7AAA-4AE8-8258-5DC642D6A639}" dt="2023-01-18T16:49:57.268" v="3950" actId="20577"/>
          <ac:spMkLst>
            <pc:docMk/>
            <pc:sldMk cId="224392088" sldId="273"/>
            <ac:spMk id="3" creationId="{613CEBFC-CC3C-EE82-C11F-66AC00F23E30}"/>
          </ac:spMkLst>
        </pc:spChg>
        <pc:spChg chg="mod">
          <ac:chgData name="Mykola Bas" userId="6a4ca30fecf36171" providerId="LiveId" clId="{8260A19B-7AAA-4AE8-8258-5DC642D6A639}" dt="2023-01-18T16:52:31.442" v="4037" actId="20577"/>
          <ac:spMkLst>
            <pc:docMk/>
            <pc:sldMk cId="224392088" sldId="273"/>
            <ac:spMk id="4" creationId="{9D122804-7977-03D0-7ACB-E7E445ABAA2B}"/>
          </ac:spMkLst>
        </pc:spChg>
        <pc:picChg chg="add mod">
          <ac:chgData name="Mykola Bas" userId="6a4ca30fecf36171" providerId="LiveId" clId="{8260A19B-7AAA-4AE8-8258-5DC642D6A639}" dt="2023-01-18T16:54:06.134" v="4042" actId="1076"/>
          <ac:picMkLst>
            <pc:docMk/>
            <pc:sldMk cId="224392088" sldId="273"/>
            <ac:picMk id="1026" creationId="{8C054380-BEEE-1E76-1AF0-D5B898CCB0A7}"/>
          </ac:picMkLst>
        </pc:picChg>
      </pc:sldChg>
      <pc:sldChg chg="modSp add mod">
        <pc:chgData name="Mykola Bas" userId="6a4ca30fecf36171" providerId="LiveId" clId="{8260A19B-7AAA-4AE8-8258-5DC642D6A639}" dt="2023-01-18T21:26:03.408" v="7947" actId="20577"/>
        <pc:sldMkLst>
          <pc:docMk/>
          <pc:sldMk cId="3610712533" sldId="274"/>
        </pc:sldMkLst>
        <pc:spChg chg="mod">
          <ac:chgData name="Mykola Bas" userId="6a4ca30fecf36171" providerId="LiveId" clId="{8260A19B-7AAA-4AE8-8258-5DC642D6A639}" dt="2023-01-18T06:42:52.193" v="1976" actId="27636"/>
          <ac:spMkLst>
            <pc:docMk/>
            <pc:sldMk cId="3610712533" sldId="274"/>
            <ac:spMk id="4" creationId="{4DDF5E0D-DB1B-5022-DF17-49ECEBD9A1F0}"/>
          </ac:spMkLst>
        </pc:spChg>
        <pc:spChg chg="mod">
          <ac:chgData name="Mykola Bas" userId="6a4ca30fecf36171" providerId="LiveId" clId="{8260A19B-7AAA-4AE8-8258-5DC642D6A639}" dt="2023-01-18T21:21:24.875" v="7781" actId="20577"/>
          <ac:spMkLst>
            <pc:docMk/>
            <pc:sldMk cId="3610712533" sldId="274"/>
            <ac:spMk id="5" creationId="{162FCE92-BE5D-7BF1-4722-80C2A37483F7}"/>
          </ac:spMkLst>
        </pc:spChg>
        <pc:spChg chg="mod">
          <ac:chgData name="Mykola Bas" userId="6a4ca30fecf36171" providerId="LiveId" clId="{8260A19B-7AAA-4AE8-8258-5DC642D6A639}" dt="2023-01-18T21:26:03.408" v="7947" actId="20577"/>
          <ac:spMkLst>
            <pc:docMk/>
            <pc:sldMk cId="3610712533" sldId="274"/>
            <ac:spMk id="6" creationId="{E1D3C3AA-92AD-E8A0-868B-3A2C25E456A6}"/>
          </ac:spMkLst>
        </pc:spChg>
      </pc:sldChg>
      <pc:sldChg chg="modSp add mod">
        <pc:chgData name="Mykola Bas" userId="6a4ca30fecf36171" providerId="LiveId" clId="{8260A19B-7AAA-4AE8-8258-5DC642D6A639}" dt="2023-01-18T20:40:40.840" v="7370" actId="20577"/>
        <pc:sldMkLst>
          <pc:docMk/>
          <pc:sldMk cId="488076788" sldId="275"/>
        </pc:sldMkLst>
        <pc:spChg chg="mod">
          <ac:chgData name="Mykola Bas" userId="6a4ca30fecf36171" providerId="LiveId" clId="{8260A19B-7AAA-4AE8-8258-5DC642D6A639}" dt="2023-01-18T06:43:19.664" v="1979" actId="20577"/>
          <ac:spMkLst>
            <pc:docMk/>
            <pc:sldMk cId="488076788" sldId="275"/>
            <ac:spMk id="2" creationId="{8A39AA15-1FD7-5DCA-0E5D-47F3048AB053}"/>
          </ac:spMkLst>
        </pc:spChg>
        <pc:spChg chg="mod">
          <ac:chgData name="Mykola Bas" userId="6a4ca30fecf36171" providerId="LiveId" clId="{8260A19B-7AAA-4AE8-8258-5DC642D6A639}" dt="2023-01-18T20:40:32.418" v="7352" actId="27636"/>
          <ac:spMkLst>
            <pc:docMk/>
            <pc:sldMk cId="488076788" sldId="275"/>
            <ac:spMk id="3" creationId="{613CEBFC-CC3C-EE82-C11F-66AC00F23E30}"/>
          </ac:spMkLst>
        </pc:spChg>
        <pc:spChg chg="mod">
          <ac:chgData name="Mykola Bas" userId="6a4ca30fecf36171" providerId="LiveId" clId="{8260A19B-7AAA-4AE8-8258-5DC642D6A639}" dt="2023-01-18T20:40:40.840" v="7370" actId="20577"/>
          <ac:spMkLst>
            <pc:docMk/>
            <pc:sldMk cId="488076788" sldId="275"/>
            <ac:spMk id="4" creationId="{9D122804-7977-03D0-7ACB-E7E445ABAA2B}"/>
          </ac:spMkLst>
        </pc:spChg>
      </pc:sldChg>
      <pc:sldChg chg="modSp add mod">
        <pc:chgData name="Mykola Bas" userId="6a4ca30fecf36171" providerId="LiveId" clId="{8260A19B-7AAA-4AE8-8258-5DC642D6A639}" dt="2023-01-18T20:48:51.197" v="7701" actId="20577"/>
        <pc:sldMkLst>
          <pc:docMk/>
          <pc:sldMk cId="3002154143" sldId="276"/>
        </pc:sldMkLst>
        <pc:spChg chg="mod">
          <ac:chgData name="Mykola Bas" userId="6a4ca30fecf36171" providerId="LiveId" clId="{8260A19B-7AAA-4AE8-8258-5DC642D6A639}" dt="2023-01-18T06:43:28.025" v="1983" actId="27636"/>
          <ac:spMkLst>
            <pc:docMk/>
            <pc:sldMk cId="3002154143" sldId="276"/>
            <ac:spMk id="4" creationId="{4DDF5E0D-DB1B-5022-DF17-49ECEBD9A1F0}"/>
          </ac:spMkLst>
        </pc:spChg>
        <pc:spChg chg="mod">
          <ac:chgData name="Mykola Bas" userId="6a4ca30fecf36171" providerId="LiveId" clId="{8260A19B-7AAA-4AE8-8258-5DC642D6A639}" dt="2023-01-18T20:45:31.742" v="7599" actId="20577"/>
          <ac:spMkLst>
            <pc:docMk/>
            <pc:sldMk cId="3002154143" sldId="276"/>
            <ac:spMk id="5" creationId="{162FCE92-BE5D-7BF1-4722-80C2A37483F7}"/>
          </ac:spMkLst>
        </pc:spChg>
        <pc:spChg chg="mod">
          <ac:chgData name="Mykola Bas" userId="6a4ca30fecf36171" providerId="LiveId" clId="{8260A19B-7AAA-4AE8-8258-5DC642D6A639}" dt="2023-01-18T20:48:51.197" v="7701" actId="20577"/>
          <ac:spMkLst>
            <pc:docMk/>
            <pc:sldMk cId="3002154143" sldId="276"/>
            <ac:spMk id="6" creationId="{E1D3C3AA-92AD-E8A0-868B-3A2C25E456A6}"/>
          </ac:spMkLst>
        </pc:spChg>
      </pc:sldChg>
      <pc:sldChg chg="modSp add del mod">
        <pc:chgData name="Mykola Bas" userId="6a4ca30fecf36171" providerId="LiveId" clId="{8260A19B-7AAA-4AE8-8258-5DC642D6A639}" dt="2023-01-18T20:50:09.845" v="7703" actId="47"/>
        <pc:sldMkLst>
          <pc:docMk/>
          <pc:sldMk cId="1134685627" sldId="277"/>
        </pc:sldMkLst>
        <pc:spChg chg="mod">
          <ac:chgData name="Mykola Bas" userId="6a4ca30fecf36171" providerId="LiveId" clId="{8260A19B-7AAA-4AE8-8258-5DC642D6A639}" dt="2023-01-18T06:43:38.379" v="1988" actId="20577"/>
          <ac:spMkLst>
            <pc:docMk/>
            <pc:sldMk cId="1134685627" sldId="277"/>
            <ac:spMk id="2" creationId="{8A39AA15-1FD7-5DCA-0E5D-47F3048AB053}"/>
          </ac:spMkLst>
        </pc:spChg>
      </pc:sldChg>
      <pc:sldChg chg="modSp add mod">
        <pc:chgData name="Mykola Bas" userId="6a4ca30fecf36171" providerId="LiveId" clId="{8260A19B-7AAA-4AE8-8258-5DC642D6A639}" dt="2023-01-18T20:22:24.895" v="6777" actId="27107"/>
        <pc:sldMkLst>
          <pc:docMk/>
          <pc:sldMk cId="1583863389" sldId="278"/>
        </pc:sldMkLst>
        <pc:spChg chg="mod">
          <ac:chgData name="Mykola Bas" userId="6a4ca30fecf36171" providerId="LiveId" clId="{8260A19B-7AAA-4AE8-8258-5DC642D6A639}" dt="2023-01-18T06:43:45.069" v="1991" actId="20577"/>
          <ac:spMkLst>
            <pc:docMk/>
            <pc:sldMk cId="1583863389" sldId="278"/>
            <ac:spMk id="4" creationId="{4DDF5E0D-DB1B-5022-DF17-49ECEBD9A1F0}"/>
          </ac:spMkLst>
        </pc:spChg>
        <pc:spChg chg="mod">
          <ac:chgData name="Mykola Bas" userId="6a4ca30fecf36171" providerId="LiveId" clId="{8260A19B-7AAA-4AE8-8258-5DC642D6A639}" dt="2023-01-18T20:22:24.895" v="6777" actId="27107"/>
          <ac:spMkLst>
            <pc:docMk/>
            <pc:sldMk cId="1583863389" sldId="278"/>
            <ac:spMk id="5" creationId="{162FCE92-BE5D-7BF1-4722-80C2A37483F7}"/>
          </ac:spMkLst>
        </pc:spChg>
        <pc:spChg chg="mod">
          <ac:chgData name="Mykola Bas" userId="6a4ca30fecf36171" providerId="LiveId" clId="{8260A19B-7AAA-4AE8-8258-5DC642D6A639}" dt="2023-01-18T20:13:33.030" v="6495" actId="255"/>
          <ac:spMkLst>
            <pc:docMk/>
            <pc:sldMk cId="1583863389" sldId="278"/>
            <ac:spMk id="6" creationId="{E1D3C3AA-92AD-E8A0-868B-3A2C25E456A6}"/>
          </ac:spMkLst>
        </pc:spChg>
      </pc:sldChg>
      <pc:sldChg chg="delSp modSp add del mod ord">
        <pc:chgData name="Mykola Bas" userId="6a4ca30fecf36171" providerId="LiveId" clId="{8260A19B-7AAA-4AE8-8258-5DC642D6A639}" dt="2023-01-18T20:49:11.961" v="7702" actId="478"/>
        <pc:sldMkLst>
          <pc:docMk/>
          <pc:sldMk cId="374883128" sldId="279"/>
        </pc:sldMkLst>
        <pc:spChg chg="mod">
          <ac:chgData name="Mykola Bas" userId="6a4ca30fecf36171" providerId="LiveId" clId="{8260A19B-7AAA-4AE8-8258-5DC642D6A639}" dt="2023-01-18T06:44:13.026" v="1995" actId="27636"/>
          <ac:spMkLst>
            <pc:docMk/>
            <pc:sldMk cId="374883128" sldId="279"/>
            <ac:spMk id="2" creationId="{8A39AA15-1FD7-5DCA-0E5D-47F3048AB053}"/>
          </ac:spMkLst>
        </pc:spChg>
        <pc:spChg chg="mod">
          <ac:chgData name="Mykola Bas" userId="6a4ca30fecf36171" providerId="LiveId" clId="{8260A19B-7AAA-4AE8-8258-5DC642D6A639}" dt="2023-01-18T20:01:37.240" v="6302" actId="20577"/>
          <ac:spMkLst>
            <pc:docMk/>
            <pc:sldMk cId="374883128" sldId="279"/>
            <ac:spMk id="3" creationId="{613CEBFC-CC3C-EE82-C11F-66AC00F23E30}"/>
          </ac:spMkLst>
        </pc:spChg>
        <pc:spChg chg="del mod">
          <ac:chgData name="Mykola Bas" userId="6a4ca30fecf36171" providerId="LiveId" clId="{8260A19B-7AAA-4AE8-8258-5DC642D6A639}" dt="2023-01-18T20:49:11.961" v="7702" actId="478"/>
          <ac:spMkLst>
            <pc:docMk/>
            <pc:sldMk cId="374883128" sldId="279"/>
            <ac:spMk id="4" creationId="{9D122804-7977-03D0-7ACB-E7E445ABAA2B}"/>
          </ac:spMkLst>
        </pc:spChg>
      </pc:sldChg>
      <pc:sldChg chg="modSp add mod">
        <pc:chgData name="Mykola Bas" userId="6a4ca30fecf36171" providerId="LiveId" clId="{8260A19B-7AAA-4AE8-8258-5DC642D6A639}" dt="2023-01-18T18:51:19.123" v="6061" actId="20577"/>
        <pc:sldMkLst>
          <pc:docMk/>
          <pc:sldMk cId="2259618756" sldId="280"/>
        </pc:sldMkLst>
        <pc:spChg chg="mod">
          <ac:chgData name="Mykola Bas" userId="6a4ca30fecf36171" providerId="LiveId" clId="{8260A19B-7AAA-4AE8-8258-5DC642D6A639}" dt="2023-01-18T18:51:19.123" v="6061" actId="20577"/>
          <ac:spMkLst>
            <pc:docMk/>
            <pc:sldMk cId="2259618756" sldId="280"/>
            <ac:spMk id="4" creationId="{4DDF5E0D-DB1B-5022-DF17-49ECEBD9A1F0}"/>
          </ac:spMkLst>
        </pc:spChg>
        <pc:spChg chg="mod">
          <ac:chgData name="Mykola Bas" userId="6a4ca30fecf36171" providerId="LiveId" clId="{8260A19B-7AAA-4AE8-8258-5DC642D6A639}" dt="2023-01-18T17:11:20.624" v="4269" actId="20577"/>
          <ac:spMkLst>
            <pc:docMk/>
            <pc:sldMk cId="2259618756" sldId="280"/>
            <ac:spMk id="5" creationId="{162FCE92-BE5D-7BF1-4722-80C2A37483F7}"/>
          </ac:spMkLst>
        </pc:spChg>
        <pc:spChg chg="mod">
          <ac:chgData name="Mykola Bas" userId="6a4ca30fecf36171" providerId="LiveId" clId="{8260A19B-7AAA-4AE8-8258-5DC642D6A639}" dt="2023-01-18T17:52:44.866" v="4490" actId="20577"/>
          <ac:spMkLst>
            <pc:docMk/>
            <pc:sldMk cId="2259618756" sldId="280"/>
            <ac:spMk id="6" creationId="{E1D3C3AA-92AD-E8A0-868B-3A2C25E456A6}"/>
          </ac:spMkLst>
        </pc:spChg>
      </pc:sldChg>
      <pc:sldChg chg="modSp add mod">
        <pc:chgData name="Mykola Bas" userId="6a4ca30fecf36171" providerId="LiveId" clId="{8260A19B-7AAA-4AE8-8258-5DC642D6A639}" dt="2023-01-18T18:06:15.668" v="4984" actId="27636"/>
        <pc:sldMkLst>
          <pc:docMk/>
          <pc:sldMk cId="3504719304" sldId="281"/>
        </pc:sldMkLst>
        <pc:spChg chg="mod">
          <ac:chgData name="Mykola Bas" userId="6a4ca30fecf36171" providerId="LiveId" clId="{8260A19B-7AAA-4AE8-8258-5DC642D6A639}" dt="2023-01-18T06:44:26.882" v="2003" actId="27636"/>
          <ac:spMkLst>
            <pc:docMk/>
            <pc:sldMk cId="3504719304" sldId="281"/>
            <ac:spMk id="2" creationId="{8A39AA15-1FD7-5DCA-0E5D-47F3048AB053}"/>
          </ac:spMkLst>
        </pc:spChg>
        <pc:spChg chg="mod">
          <ac:chgData name="Mykola Bas" userId="6a4ca30fecf36171" providerId="LiveId" clId="{8260A19B-7AAA-4AE8-8258-5DC642D6A639}" dt="2023-01-18T18:06:15.668" v="4983" actId="27636"/>
          <ac:spMkLst>
            <pc:docMk/>
            <pc:sldMk cId="3504719304" sldId="281"/>
            <ac:spMk id="3" creationId="{613CEBFC-CC3C-EE82-C11F-66AC00F23E30}"/>
          </ac:spMkLst>
        </pc:spChg>
        <pc:spChg chg="mod">
          <ac:chgData name="Mykola Bas" userId="6a4ca30fecf36171" providerId="LiveId" clId="{8260A19B-7AAA-4AE8-8258-5DC642D6A639}" dt="2023-01-18T18:06:15.668" v="4984" actId="27636"/>
          <ac:spMkLst>
            <pc:docMk/>
            <pc:sldMk cId="3504719304" sldId="281"/>
            <ac:spMk id="4" creationId="{9D122804-7977-03D0-7ACB-E7E445ABAA2B}"/>
          </ac:spMkLst>
        </pc:spChg>
      </pc:sldChg>
      <pc:sldChg chg="modSp add mod">
        <pc:chgData name="Mykola Bas" userId="6a4ca30fecf36171" providerId="LiveId" clId="{8260A19B-7AAA-4AE8-8258-5DC642D6A639}" dt="2023-01-18T18:26:38.191" v="5569" actId="20577"/>
        <pc:sldMkLst>
          <pc:docMk/>
          <pc:sldMk cId="1293984532" sldId="282"/>
        </pc:sldMkLst>
        <pc:spChg chg="mod">
          <ac:chgData name="Mykola Bas" userId="6a4ca30fecf36171" providerId="LiveId" clId="{8260A19B-7AAA-4AE8-8258-5DC642D6A639}" dt="2023-01-18T06:44:32.207" v="2007" actId="27636"/>
          <ac:spMkLst>
            <pc:docMk/>
            <pc:sldMk cId="1293984532" sldId="282"/>
            <ac:spMk id="4" creationId="{4DDF5E0D-DB1B-5022-DF17-49ECEBD9A1F0}"/>
          </ac:spMkLst>
        </pc:spChg>
        <pc:spChg chg="mod">
          <ac:chgData name="Mykola Bas" userId="6a4ca30fecf36171" providerId="LiveId" clId="{8260A19B-7AAA-4AE8-8258-5DC642D6A639}" dt="2023-01-18T18:20:48.976" v="5316" actId="20577"/>
          <ac:spMkLst>
            <pc:docMk/>
            <pc:sldMk cId="1293984532" sldId="282"/>
            <ac:spMk id="5" creationId="{162FCE92-BE5D-7BF1-4722-80C2A37483F7}"/>
          </ac:spMkLst>
        </pc:spChg>
        <pc:spChg chg="mod">
          <ac:chgData name="Mykola Bas" userId="6a4ca30fecf36171" providerId="LiveId" clId="{8260A19B-7AAA-4AE8-8258-5DC642D6A639}" dt="2023-01-18T18:26:38.191" v="5569" actId="20577"/>
          <ac:spMkLst>
            <pc:docMk/>
            <pc:sldMk cId="1293984532" sldId="282"/>
            <ac:spMk id="6" creationId="{E1D3C3AA-92AD-E8A0-868B-3A2C25E456A6}"/>
          </ac:spMkLst>
        </pc:spChg>
      </pc:sldChg>
      <pc:sldChg chg="modSp add mod">
        <pc:chgData name="Mykola Bas" userId="6a4ca30fecf36171" providerId="LiveId" clId="{8260A19B-7AAA-4AE8-8258-5DC642D6A639}" dt="2023-01-18T18:38:16.718" v="5965" actId="20577"/>
        <pc:sldMkLst>
          <pc:docMk/>
          <pc:sldMk cId="3992161479" sldId="283"/>
        </pc:sldMkLst>
        <pc:spChg chg="mod">
          <ac:chgData name="Mykola Bas" userId="6a4ca30fecf36171" providerId="LiveId" clId="{8260A19B-7AAA-4AE8-8258-5DC642D6A639}" dt="2023-01-18T06:44:43.375" v="2011" actId="27636"/>
          <ac:spMkLst>
            <pc:docMk/>
            <pc:sldMk cId="3992161479" sldId="283"/>
            <ac:spMk id="2" creationId="{8A39AA15-1FD7-5DCA-0E5D-47F3048AB053}"/>
          </ac:spMkLst>
        </pc:spChg>
        <pc:spChg chg="mod">
          <ac:chgData name="Mykola Bas" userId="6a4ca30fecf36171" providerId="LiveId" clId="{8260A19B-7AAA-4AE8-8258-5DC642D6A639}" dt="2023-01-18T18:38:16.718" v="5965" actId="20577"/>
          <ac:spMkLst>
            <pc:docMk/>
            <pc:sldMk cId="3992161479" sldId="283"/>
            <ac:spMk id="3" creationId="{613CEBFC-CC3C-EE82-C11F-66AC00F23E30}"/>
          </ac:spMkLst>
        </pc:spChg>
        <pc:spChg chg="mod">
          <ac:chgData name="Mykola Bas" userId="6a4ca30fecf36171" providerId="LiveId" clId="{8260A19B-7AAA-4AE8-8258-5DC642D6A639}" dt="2023-01-18T18:37:52.150" v="5939" actId="20577"/>
          <ac:spMkLst>
            <pc:docMk/>
            <pc:sldMk cId="3992161479" sldId="283"/>
            <ac:spMk id="4" creationId="{9D122804-7977-03D0-7ACB-E7E445ABAA2B}"/>
          </ac:spMkLst>
        </pc:spChg>
      </pc:sldChg>
      <pc:sldChg chg="modSp add mod">
        <pc:chgData name="Mykola Bas" userId="6a4ca30fecf36171" providerId="LiveId" clId="{8260A19B-7AAA-4AE8-8258-5DC642D6A639}" dt="2023-01-18T21:52:25.087" v="8166" actId="20577"/>
        <pc:sldMkLst>
          <pc:docMk/>
          <pc:sldMk cId="1476427647" sldId="284"/>
        </pc:sldMkLst>
        <pc:spChg chg="mod">
          <ac:chgData name="Mykola Bas" userId="6a4ca30fecf36171" providerId="LiveId" clId="{8260A19B-7AAA-4AE8-8258-5DC642D6A639}" dt="2023-01-18T06:44:48.837" v="2014" actId="20577"/>
          <ac:spMkLst>
            <pc:docMk/>
            <pc:sldMk cId="1476427647" sldId="284"/>
            <ac:spMk id="4" creationId="{4DDF5E0D-DB1B-5022-DF17-49ECEBD9A1F0}"/>
          </ac:spMkLst>
        </pc:spChg>
        <pc:spChg chg="mod">
          <ac:chgData name="Mykola Bas" userId="6a4ca30fecf36171" providerId="LiveId" clId="{8260A19B-7AAA-4AE8-8258-5DC642D6A639}" dt="2023-01-18T21:52:21.258" v="8156" actId="27636"/>
          <ac:spMkLst>
            <pc:docMk/>
            <pc:sldMk cId="1476427647" sldId="284"/>
            <ac:spMk id="5" creationId="{162FCE92-BE5D-7BF1-4722-80C2A37483F7}"/>
          </ac:spMkLst>
        </pc:spChg>
        <pc:spChg chg="mod">
          <ac:chgData name="Mykola Bas" userId="6a4ca30fecf36171" providerId="LiveId" clId="{8260A19B-7AAA-4AE8-8258-5DC642D6A639}" dt="2023-01-18T21:52:25.087" v="8166" actId="20577"/>
          <ac:spMkLst>
            <pc:docMk/>
            <pc:sldMk cId="1476427647" sldId="284"/>
            <ac:spMk id="6" creationId="{E1D3C3AA-92AD-E8A0-868B-3A2C25E456A6}"/>
          </ac:spMkLst>
        </pc:spChg>
      </pc:sldChg>
      <pc:sldChg chg="add del">
        <pc:chgData name="Mykola Bas" userId="6a4ca30fecf36171" providerId="LiveId" clId="{8260A19B-7AAA-4AE8-8258-5DC642D6A639}" dt="2023-01-18T06:45:14.487" v="2015" actId="47"/>
        <pc:sldMkLst>
          <pc:docMk/>
          <pc:sldMk cId="244493630" sldId="285"/>
        </pc:sldMkLst>
      </pc:sldChg>
      <pc:sldChg chg="new del">
        <pc:chgData name="Mykola Bas" userId="6a4ca30fecf36171" providerId="LiveId" clId="{8260A19B-7AAA-4AE8-8258-5DC642D6A639}" dt="2023-01-18T18:17:47.422" v="5194" actId="680"/>
        <pc:sldMkLst>
          <pc:docMk/>
          <pc:sldMk cId="248823274" sldId="285"/>
        </pc:sldMkLst>
      </pc:sldChg>
      <pc:sldChg chg="delSp modSp new mod">
        <pc:chgData name="Mykola Bas" userId="6a4ca30fecf36171" providerId="LiveId" clId="{8260A19B-7AAA-4AE8-8258-5DC642D6A639}" dt="2023-01-18T22:00:09.428" v="8497" actId="478"/>
        <pc:sldMkLst>
          <pc:docMk/>
          <pc:sldMk cId="3783555037" sldId="285"/>
        </pc:sldMkLst>
        <pc:spChg chg="mod">
          <ac:chgData name="Mykola Bas" userId="6a4ca30fecf36171" providerId="LiveId" clId="{8260A19B-7AAA-4AE8-8258-5DC642D6A639}" dt="2023-01-18T21:55:25.006" v="8208"/>
          <ac:spMkLst>
            <pc:docMk/>
            <pc:sldMk cId="3783555037" sldId="285"/>
            <ac:spMk id="2" creationId="{FFB6A24B-C51D-C320-6DE0-5CF337BF7F0D}"/>
          </ac:spMkLst>
        </pc:spChg>
        <pc:spChg chg="mod">
          <ac:chgData name="Mykola Bas" userId="6a4ca30fecf36171" providerId="LiveId" clId="{8260A19B-7AAA-4AE8-8258-5DC642D6A639}" dt="2023-01-18T22:00:02.999" v="8496" actId="20577"/>
          <ac:spMkLst>
            <pc:docMk/>
            <pc:sldMk cId="3783555037" sldId="285"/>
            <ac:spMk id="3" creationId="{64B73F02-43CA-E74A-8BC2-BAFC1EE2FA95}"/>
          </ac:spMkLst>
        </pc:spChg>
        <pc:spChg chg="del">
          <ac:chgData name="Mykola Bas" userId="6a4ca30fecf36171" providerId="LiveId" clId="{8260A19B-7AAA-4AE8-8258-5DC642D6A639}" dt="2023-01-18T22:00:09.428" v="8497" actId="478"/>
          <ac:spMkLst>
            <pc:docMk/>
            <pc:sldMk cId="3783555037" sldId="285"/>
            <ac:spMk id="4" creationId="{A781A5FB-AB30-BB02-B349-5F0B627E26BE}"/>
          </ac:spMkLst>
        </pc:spChg>
      </pc:sldChg>
      <pc:sldChg chg="new del">
        <pc:chgData name="Mykola Bas" userId="6a4ca30fecf36171" providerId="LiveId" clId="{8260A19B-7AAA-4AE8-8258-5DC642D6A639}" dt="2023-01-18T22:03:16.077" v="8499" actId="680"/>
        <pc:sldMkLst>
          <pc:docMk/>
          <pc:sldMk cId="219170513" sldId="286"/>
        </pc:sldMkLst>
      </pc:sldChg>
      <pc:sldChg chg="modSp new mod">
        <pc:chgData name="Mykola Bas" userId="6a4ca30fecf36171" providerId="LiveId" clId="{8260A19B-7AAA-4AE8-8258-5DC642D6A639}" dt="2023-01-18T22:11:41.799" v="8985" actId="27636"/>
        <pc:sldMkLst>
          <pc:docMk/>
          <pc:sldMk cId="1306136357" sldId="286"/>
        </pc:sldMkLst>
        <pc:spChg chg="mod">
          <ac:chgData name="Mykola Bas" userId="6a4ca30fecf36171" providerId="LiveId" clId="{8260A19B-7AAA-4AE8-8258-5DC642D6A639}" dt="2023-01-18T22:04:20.142" v="8528" actId="20577"/>
          <ac:spMkLst>
            <pc:docMk/>
            <pc:sldMk cId="1306136357" sldId="286"/>
            <ac:spMk id="2" creationId="{43AF544E-0B66-84A4-73C6-72A2CB340C2A}"/>
          </ac:spMkLst>
        </pc:spChg>
        <pc:spChg chg="mod">
          <ac:chgData name="Mykola Bas" userId="6a4ca30fecf36171" providerId="LiveId" clId="{8260A19B-7AAA-4AE8-8258-5DC642D6A639}" dt="2023-01-18T22:11:41.799" v="8985" actId="27636"/>
          <ac:spMkLst>
            <pc:docMk/>
            <pc:sldMk cId="1306136357" sldId="286"/>
            <ac:spMk id="3" creationId="{1A38B342-C430-0231-838E-3520CC615130}"/>
          </ac:spMkLst>
        </pc:spChg>
      </pc:sldChg>
      <pc:sldChg chg="add del">
        <pc:chgData name="Mykola Bas" userId="6a4ca30fecf36171" providerId="LiveId" clId="{8260A19B-7AAA-4AE8-8258-5DC642D6A639}" dt="2023-01-18T06:45:14.487" v="2015" actId="47"/>
        <pc:sldMkLst>
          <pc:docMk/>
          <pc:sldMk cId="1859207660" sldId="286"/>
        </pc:sldMkLst>
      </pc:sldChg>
      <pc:sldChg chg="modSp new mod">
        <pc:chgData name="Mykola Bas" userId="6a4ca30fecf36171" providerId="LiveId" clId="{8260A19B-7AAA-4AE8-8258-5DC642D6A639}" dt="2023-01-18T22:11:51.928" v="8991" actId="27107"/>
        <pc:sldMkLst>
          <pc:docMk/>
          <pc:sldMk cId="1298826626" sldId="287"/>
        </pc:sldMkLst>
        <pc:spChg chg="mod">
          <ac:chgData name="Mykola Bas" userId="6a4ca30fecf36171" providerId="LiveId" clId="{8260A19B-7AAA-4AE8-8258-5DC642D6A639}" dt="2023-01-18T22:08:38.068" v="8819"/>
          <ac:spMkLst>
            <pc:docMk/>
            <pc:sldMk cId="1298826626" sldId="287"/>
            <ac:spMk id="2" creationId="{D6D6A646-6143-8E12-AA13-32645C4D9D49}"/>
          </ac:spMkLst>
        </pc:spChg>
        <pc:spChg chg="mod">
          <ac:chgData name="Mykola Bas" userId="6a4ca30fecf36171" providerId="LiveId" clId="{8260A19B-7AAA-4AE8-8258-5DC642D6A639}" dt="2023-01-18T22:11:51.928" v="8991" actId="27107"/>
          <ac:spMkLst>
            <pc:docMk/>
            <pc:sldMk cId="1298826626" sldId="287"/>
            <ac:spMk id="3" creationId="{9608E578-F8B1-F05F-65FF-74C8D1780D39}"/>
          </ac:spMkLst>
        </pc:spChg>
      </pc:sldChg>
      <pc:sldChg chg="add del">
        <pc:chgData name="Mykola Bas" userId="6a4ca30fecf36171" providerId="LiveId" clId="{8260A19B-7AAA-4AE8-8258-5DC642D6A639}" dt="2023-01-18T06:45:14.487" v="2015" actId="47"/>
        <pc:sldMkLst>
          <pc:docMk/>
          <pc:sldMk cId="1482553200" sldId="287"/>
        </pc:sldMkLst>
      </pc:sldChg>
      <pc:sldChg chg="add del">
        <pc:chgData name="Mykola Bas" userId="6a4ca30fecf36171" providerId="LiveId" clId="{8260A19B-7AAA-4AE8-8258-5DC642D6A639}" dt="2023-01-18T06:45:14.487" v="2015" actId="47"/>
        <pc:sldMkLst>
          <pc:docMk/>
          <pc:sldMk cId="197214857" sldId="288"/>
        </pc:sldMkLst>
      </pc:sldChg>
      <pc:sldChg chg="addSp modSp new mod modClrScheme chgLayout">
        <pc:chgData name="Mykola Bas" userId="6a4ca30fecf36171" providerId="LiveId" clId="{8260A19B-7AAA-4AE8-8258-5DC642D6A639}" dt="2023-01-19T05:54:01.772" v="9431" actId="20577"/>
        <pc:sldMkLst>
          <pc:docMk/>
          <pc:sldMk cId="4193891419" sldId="288"/>
        </pc:sldMkLst>
        <pc:spChg chg="mod ord">
          <ac:chgData name="Mykola Bas" userId="6a4ca30fecf36171" providerId="LiveId" clId="{8260A19B-7AAA-4AE8-8258-5DC642D6A639}" dt="2023-01-19T05:47:46.453" v="9169" actId="700"/>
          <ac:spMkLst>
            <pc:docMk/>
            <pc:sldMk cId="4193891419" sldId="288"/>
            <ac:spMk id="2" creationId="{7D487836-A5B0-0D77-F622-86DC7DA75B56}"/>
          </ac:spMkLst>
        </pc:spChg>
        <pc:spChg chg="mod ord">
          <ac:chgData name="Mykola Bas" userId="6a4ca30fecf36171" providerId="LiveId" clId="{8260A19B-7AAA-4AE8-8258-5DC642D6A639}" dt="2023-01-19T05:47:46.453" v="9169" actId="700"/>
          <ac:spMkLst>
            <pc:docMk/>
            <pc:sldMk cId="4193891419" sldId="288"/>
            <ac:spMk id="3" creationId="{D98230EC-0B58-DCDE-11DA-D8D19F567CCD}"/>
          </ac:spMkLst>
        </pc:spChg>
        <pc:spChg chg="add mod ord">
          <ac:chgData name="Mykola Bas" userId="6a4ca30fecf36171" providerId="LiveId" clId="{8260A19B-7AAA-4AE8-8258-5DC642D6A639}" dt="2023-01-19T05:54:01.772" v="9431" actId="20577"/>
          <ac:spMkLst>
            <pc:docMk/>
            <pc:sldMk cId="4193891419" sldId="288"/>
            <ac:spMk id="4" creationId="{FF17F22E-E342-986D-D9E2-634796519026}"/>
          </ac:spMkLst>
        </pc:spChg>
      </pc:sldChg>
      <pc:sldChg chg="add del">
        <pc:chgData name="Mykola Bas" userId="6a4ca30fecf36171" providerId="LiveId" clId="{8260A19B-7AAA-4AE8-8258-5DC642D6A639}" dt="2023-01-18T06:45:14.487" v="2015" actId="47"/>
        <pc:sldMkLst>
          <pc:docMk/>
          <pc:sldMk cId="1262394979" sldId="289"/>
        </pc:sldMkLst>
      </pc:sldChg>
      <pc:sldChg chg="modSp new mod">
        <pc:chgData name="Mykola Bas" userId="6a4ca30fecf36171" providerId="LiveId" clId="{8260A19B-7AAA-4AE8-8258-5DC642D6A639}" dt="2023-01-19T08:18:07.427" v="9576" actId="20577"/>
        <pc:sldMkLst>
          <pc:docMk/>
          <pc:sldMk cId="2065296528" sldId="289"/>
        </pc:sldMkLst>
        <pc:spChg chg="mod">
          <ac:chgData name="Mykola Bas" userId="6a4ca30fecf36171" providerId="LiveId" clId="{8260A19B-7AAA-4AE8-8258-5DC642D6A639}" dt="2023-01-19T05:54:43.147" v="9441" actId="20577"/>
          <ac:spMkLst>
            <pc:docMk/>
            <pc:sldMk cId="2065296528" sldId="289"/>
            <ac:spMk id="2" creationId="{0F42F19A-5D6E-F83E-F385-4C16D511D815}"/>
          </ac:spMkLst>
        </pc:spChg>
        <pc:spChg chg="mod">
          <ac:chgData name="Mykola Bas" userId="6a4ca30fecf36171" providerId="LiveId" clId="{8260A19B-7AAA-4AE8-8258-5DC642D6A639}" dt="2023-01-19T08:18:07.427" v="9576" actId="20577"/>
          <ac:spMkLst>
            <pc:docMk/>
            <pc:sldMk cId="2065296528" sldId="289"/>
            <ac:spMk id="3" creationId="{F43D8A50-E06B-D395-035A-643443EEF911}"/>
          </ac:spMkLst>
        </pc:spChg>
      </pc:sldChg>
      <pc:sldChg chg="add del">
        <pc:chgData name="Mykola Bas" userId="6a4ca30fecf36171" providerId="LiveId" clId="{8260A19B-7AAA-4AE8-8258-5DC642D6A639}" dt="2023-01-18T06:45:14.487" v="2015" actId="47"/>
        <pc:sldMkLst>
          <pc:docMk/>
          <pc:sldMk cId="36273001" sldId="290"/>
        </pc:sldMkLst>
      </pc:sldChg>
      <pc:sldChg chg="addSp delSp modSp new mod modClrScheme chgLayout">
        <pc:chgData name="Mykola Bas" userId="6a4ca30fecf36171" providerId="LiveId" clId="{8260A19B-7AAA-4AE8-8258-5DC642D6A639}" dt="2023-01-19T08:19:32.395" v="9593"/>
        <pc:sldMkLst>
          <pc:docMk/>
          <pc:sldMk cId="777273920" sldId="290"/>
        </pc:sldMkLst>
        <pc:spChg chg="add del mod">
          <ac:chgData name="Mykola Bas" userId="6a4ca30fecf36171" providerId="LiveId" clId="{8260A19B-7AAA-4AE8-8258-5DC642D6A639}" dt="2023-01-19T08:19:08.824" v="9583" actId="700"/>
          <ac:spMkLst>
            <pc:docMk/>
            <pc:sldMk cId="777273920" sldId="290"/>
            <ac:spMk id="2" creationId="{351FB90B-2ABE-FAE3-7EDF-37AEE6CB0750}"/>
          </ac:spMkLst>
        </pc:spChg>
        <pc:spChg chg="add del">
          <ac:chgData name="Mykola Bas" userId="6a4ca30fecf36171" providerId="LiveId" clId="{8260A19B-7AAA-4AE8-8258-5DC642D6A639}" dt="2023-01-19T08:19:08.824" v="9583" actId="700"/>
          <ac:spMkLst>
            <pc:docMk/>
            <pc:sldMk cId="777273920" sldId="290"/>
            <ac:spMk id="3" creationId="{F150B48C-3DC7-330A-4F44-4C85CE78DC9D}"/>
          </ac:spMkLst>
        </pc:spChg>
        <pc:picChg chg="add del mod">
          <ac:chgData name="Mykola Bas" userId="6a4ca30fecf36171" providerId="LiveId" clId="{8260A19B-7AAA-4AE8-8258-5DC642D6A639}" dt="2023-01-19T08:18:47.658" v="9579"/>
          <ac:picMkLst>
            <pc:docMk/>
            <pc:sldMk cId="777273920" sldId="290"/>
            <ac:picMk id="5" creationId="{8F7DDD04-4AAB-44DE-7E46-B8A239B045BC}"/>
          </ac:picMkLst>
        </pc:picChg>
        <pc:picChg chg="add mod">
          <ac:chgData name="Mykola Bas" userId="6a4ca30fecf36171" providerId="LiveId" clId="{8260A19B-7AAA-4AE8-8258-5DC642D6A639}" dt="2023-01-19T08:19:32.395" v="9593"/>
          <ac:picMkLst>
            <pc:docMk/>
            <pc:sldMk cId="777273920" sldId="290"/>
            <ac:picMk id="7" creationId="{F939A403-B01A-9F8B-48BE-FF0FA0F7488F}"/>
          </ac:picMkLst>
        </pc:picChg>
      </pc:sldChg>
      <pc:sldChg chg="new del">
        <pc:chgData name="Mykola Bas" userId="6a4ca30fecf36171" providerId="LiveId" clId="{8260A19B-7AAA-4AE8-8258-5DC642D6A639}" dt="2023-01-19T08:19:15.312" v="9584" actId="47"/>
        <pc:sldMkLst>
          <pc:docMk/>
          <pc:sldMk cId="1457337128" sldId="291"/>
        </pc:sldMkLst>
      </pc:sldChg>
      <pc:sldChg chg="addSp modSp new">
        <pc:chgData name="Mykola Bas" userId="6a4ca30fecf36171" providerId="LiveId" clId="{8260A19B-7AAA-4AE8-8258-5DC642D6A639}" dt="2023-01-19T08:19:43.726" v="9594"/>
        <pc:sldMkLst>
          <pc:docMk/>
          <pc:sldMk cId="2392400586" sldId="291"/>
        </pc:sldMkLst>
        <pc:picChg chg="add mod">
          <ac:chgData name="Mykola Bas" userId="6a4ca30fecf36171" providerId="LiveId" clId="{8260A19B-7AAA-4AE8-8258-5DC642D6A639}" dt="2023-01-19T08:19:43.726" v="9594"/>
          <ac:picMkLst>
            <pc:docMk/>
            <pc:sldMk cId="2392400586" sldId="291"/>
            <ac:picMk id="3" creationId="{B1C12917-674A-9C89-C68B-445865336258}"/>
          </ac:picMkLst>
        </pc:picChg>
      </pc:sldChg>
      <pc:sldChg chg="add del">
        <pc:chgData name="Mykola Bas" userId="6a4ca30fecf36171" providerId="LiveId" clId="{8260A19B-7AAA-4AE8-8258-5DC642D6A639}" dt="2023-01-18T06:45:14.487" v="2015" actId="47"/>
        <pc:sldMkLst>
          <pc:docMk/>
          <pc:sldMk cId="3194539615" sldId="291"/>
        </pc:sldMkLst>
      </pc:sldChg>
      <pc:sldChg chg="new del">
        <pc:chgData name="Mykola Bas" userId="6a4ca30fecf36171" providerId="LiveId" clId="{8260A19B-7AAA-4AE8-8258-5DC642D6A639}" dt="2023-01-19T08:19:15.312" v="9584" actId="47"/>
        <pc:sldMkLst>
          <pc:docMk/>
          <pc:sldMk cId="1193338521" sldId="292"/>
        </pc:sldMkLst>
      </pc:sldChg>
      <pc:sldChg chg="addSp modSp new mod">
        <pc:chgData name="Mykola Bas" userId="6a4ca30fecf36171" providerId="LiveId" clId="{8260A19B-7AAA-4AE8-8258-5DC642D6A639}" dt="2023-01-19T08:19:51.632" v="9597" actId="962"/>
        <pc:sldMkLst>
          <pc:docMk/>
          <pc:sldMk cId="3886074719" sldId="292"/>
        </pc:sldMkLst>
        <pc:picChg chg="add mod">
          <ac:chgData name="Mykola Bas" userId="6a4ca30fecf36171" providerId="LiveId" clId="{8260A19B-7AAA-4AE8-8258-5DC642D6A639}" dt="2023-01-19T08:19:51.632" v="9597" actId="962"/>
          <ac:picMkLst>
            <pc:docMk/>
            <pc:sldMk cId="3886074719" sldId="292"/>
            <ac:picMk id="3" creationId="{8F698047-3387-3A93-1338-0D4FDCDF8156}"/>
          </ac:picMkLst>
        </pc:picChg>
      </pc:sldChg>
      <pc:sldChg chg="addSp modSp new mod">
        <pc:chgData name="Mykola Bas" userId="6a4ca30fecf36171" providerId="LiveId" clId="{8260A19B-7AAA-4AE8-8258-5DC642D6A639}" dt="2023-01-19T08:40:54.630" v="9611" actId="962"/>
        <pc:sldMkLst>
          <pc:docMk/>
          <pc:sldMk cId="809451415" sldId="293"/>
        </pc:sldMkLst>
        <pc:picChg chg="add mod">
          <ac:chgData name="Mykola Bas" userId="6a4ca30fecf36171" providerId="LiveId" clId="{8260A19B-7AAA-4AE8-8258-5DC642D6A639}" dt="2023-01-19T08:20:09.818" v="9600" actId="962"/>
          <ac:picMkLst>
            <pc:docMk/>
            <pc:sldMk cId="809451415" sldId="293"/>
            <ac:picMk id="3" creationId="{26233A82-07F2-E4E5-5756-5CA187DF49CD}"/>
          </ac:picMkLst>
        </pc:picChg>
        <pc:picChg chg="add mod">
          <ac:chgData name="Mykola Bas" userId="6a4ca30fecf36171" providerId="LiveId" clId="{8260A19B-7AAA-4AE8-8258-5DC642D6A639}" dt="2023-01-19T08:40:54.630" v="9611" actId="962"/>
          <ac:picMkLst>
            <pc:docMk/>
            <pc:sldMk cId="809451415" sldId="293"/>
            <ac:picMk id="5" creationId="{72DBDA01-19DC-9757-41A5-ACB0F659691C}"/>
          </ac:picMkLst>
        </pc:picChg>
      </pc:sldChg>
      <pc:sldChg chg="new del">
        <pc:chgData name="Mykola Bas" userId="6a4ca30fecf36171" providerId="LiveId" clId="{8260A19B-7AAA-4AE8-8258-5DC642D6A639}" dt="2023-01-19T08:19:15.312" v="9584" actId="47"/>
        <pc:sldMkLst>
          <pc:docMk/>
          <pc:sldMk cId="1699397979" sldId="293"/>
        </pc:sldMkLst>
      </pc:sldChg>
      <pc:sldChg chg="addSp modSp new">
        <pc:chgData name="Mykola Bas" userId="6a4ca30fecf36171" providerId="LiveId" clId="{8260A19B-7AAA-4AE8-8258-5DC642D6A639}" dt="2023-01-19T08:41:00.329" v="9612"/>
        <pc:sldMkLst>
          <pc:docMk/>
          <pc:sldMk cId="2109362989" sldId="294"/>
        </pc:sldMkLst>
        <pc:picChg chg="add mod">
          <ac:chgData name="Mykola Bas" userId="6a4ca30fecf36171" providerId="LiveId" clId="{8260A19B-7AAA-4AE8-8258-5DC642D6A639}" dt="2023-01-19T08:20:17.800" v="9601"/>
          <ac:picMkLst>
            <pc:docMk/>
            <pc:sldMk cId="2109362989" sldId="294"/>
            <ac:picMk id="3" creationId="{3FC46100-2171-A99B-1D6F-1343F5FC7E1A}"/>
          </ac:picMkLst>
        </pc:picChg>
        <pc:picChg chg="add mod">
          <ac:chgData name="Mykola Bas" userId="6a4ca30fecf36171" providerId="LiveId" clId="{8260A19B-7AAA-4AE8-8258-5DC642D6A639}" dt="2023-01-19T08:41:00.329" v="9612"/>
          <ac:picMkLst>
            <pc:docMk/>
            <pc:sldMk cId="2109362989" sldId="294"/>
            <ac:picMk id="5" creationId="{812D8768-ACCA-55CE-B869-C96DD7D3E2E8}"/>
          </ac:picMkLst>
        </pc:picChg>
      </pc:sldChg>
      <pc:sldChg chg="new del">
        <pc:chgData name="Mykola Bas" userId="6a4ca30fecf36171" providerId="LiveId" clId="{8260A19B-7AAA-4AE8-8258-5DC642D6A639}" dt="2023-01-19T08:19:15.312" v="9584" actId="47"/>
        <pc:sldMkLst>
          <pc:docMk/>
          <pc:sldMk cId="3729500877" sldId="294"/>
        </pc:sldMkLst>
      </pc:sldChg>
      <pc:sldChg chg="new del">
        <pc:chgData name="Mykola Bas" userId="6a4ca30fecf36171" providerId="LiveId" clId="{8260A19B-7AAA-4AE8-8258-5DC642D6A639}" dt="2023-01-19T08:19:15.312" v="9584" actId="47"/>
        <pc:sldMkLst>
          <pc:docMk/>
          <pc:sldMk cId="1556816279" sldId="295"/>
        </pc:sldMkLst>
      </pc:sldChg>
      <pc:sldChg chg="addSp modSp new mod">
        <pc:chgData name="Mykola Bas" userId="6a4ca30fecf36171" providerId="LiveId" clId="{8260A19B-7AAA-4AE8-8258-5DC642D6A639}" dt="2023-01-19T08:41:07.347" v="9615" actId="962"/>
        <pc:sldMkLst>
          <pc:docMk/>
          <pc:sldMk cId="3124044033" sldId="295"/>
        </pc:sldMkLst>
        <pc:picChg chg="add mod">
          <ac:chgData name="Mykola Bas" userId="6a4ca30fecf36171" providerId="LiveId" clId="{8260A19B-7AAA-4AE8-8258-5DC642D6A639}" dt="2023-01-19T08:20:26.065" v="9604" actId="962"/>
          <ac:picMkLst>
            <pc:docMk/>
            <pc:sldMk cId="3124044033" sldId="295"/>
            <ac:picMk id="3" creationId="{519D8D87-52D3-8B42-D019-6226615E065F}"/>
          </ac:picMkLst>
        </pc:picChg>
        <pc:picChg chg="add mod">
          <ac:chgData name="Mykola Bas" userId="6a4ca30fecf36171" providerId="LiveId" clId="{8260A19B-7AAA-4AE8-8258-5DC642D6A639}" dt="2023-01-19T08:41:07.347" v="9615" actId="962"/>
          <ac:picMkLst>
            <pc:docMk/>
            <pc:sldMk cId="3124044033" sldId="295"/>
            <ac:picMk id="5" creationId="{E9FD0683-C6A9-7A42-29ED-8B84C6EB8077}"/>
          </ac:picMkLst>
        </pc:picChg>
      </pc:sldChg>
      <pc:sldChg chg="new del">
        <pc:chgData name="Mykola Bas" userId="6a4ca30fecf36171" providerId="LiveId" clId="{8260A19B-7AAA-4AE8-8258-5DC642D6A639}" dt="2023-01-19T08:19:15.312" v="9584" actId="47"/>
        <pc:sldMkLst>
          <pc:docMk/>
          <pc:sldMk cId="807687549" sldId="296"/>
        </pc:sldMkLst>
      </pc:sldChg>
      <pc:sldChg chg="addSp modSp new mod">
        <pc:chgData name="Mykola Bas" userId="6a4ca30fecf36171" providerId="LiveId" clId="{8260A19B-7AAA-4AE8-8258-5DC642D6A639}" dt="2023-01-19T08:22:08.032" v="9607" actId="962"/>
        <pc:sldMkLst>
          <pc:docMk/>
          <pc:sldMk cId="1835565104" sldId="296"/>
        </pc:sldMkLst>
        <pc:picChg chg="add mod">
          <ac:chgData name="Mykola Bas" userId="6a4ca30fecf36171" providerId="LiveId" clId="{8260A19B-7AAA-4AE8-8258-5DC642D6A639}" dt="2023-01-19T08:22:08.032" v="9607" actId="962"/>
          <ac:picMkLst>
            <pc:docMk/>
            <pc:sldMk cId="1835565104" sldId="296"/>
            <ac:picMk id="3" creationId="{7F9F0754-C8D3-942F-4B0F-6FB4A1036A8D}"/>
          </ac:picMkLst>
        </pc:picChg>
      </pc:sldChg>
      <pc:sldChg chg="new del">
        <pc:chgData name="Mykola Bas" userId="6a4ca30fecf36171" providerId="LiveId" clId="{8260A19B-7AAA-4AE8-8258-5DC642D6A639}" dt="2023-01-19T08:19:15.312" v="9584" actId="47"/>
        <pc:sldMkLst>
          <pc:docMk/>
          <pc:sldMk cId="554571915" sldId="297"/>
        </pc:sldMkLst>
      </pc:sldChg>
      <pc:sldChg chg="addSp modSp new">
        <pc:chgData name="Mykola Bas" userId="6a4ca30fecf36171" providerId="LiveId" clId="{8260A19B-7AAA-4AE8-8258-5DC642D6A639}" dt="2023-01-19T08:22:18.547" v="9608"/>
        <pc:sldMkLst>
          <pc:docMk/>
          <pc:sldMk cId="2212999353" sldId="297"/>
        </pc:sldMkLst>
        <pc:picChg chg="add mod">
          <ac:chgData name="Mykola Bas" userId="6a4ca30fecf36171" providerId="LiveId" clId="{8260A19B-7AAA-4AE8-8258-5DC642D6A639}" dt="2023-01-19T08:22:18.547" v="9608"/>
          <ac:picMkLst>
            <pc:docMk/>
            <pc:sldMk cId="2212999353" sldId="297"/>
            <ac:picMk id="3" creationId="{3C6ADB5E-74FE-6F80-BC24-C35BEF2BA679}"/>
          </ac:picMkLst>
        </pc:picChg>
      </pc:sldChg>
      <pc:sldChg chg="new del">
        <pc:chgData name="Mykola Bas" userId="6a4ca30fecf36171" providerId="LiveId" clId="{8260A19B-7AAA-4AE8-8258-5DC642D6A639}" dt="2023-01-19T08:19:20.975" v="9585" actId="47"/>
        <pc:sldMkLst>
          <pc:docMk/>
          <pc:sldMk cId="677110495" sldId="29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1/18/2023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2531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1/18/2023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89273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1/18/2023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118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1/18/2023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88719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1/18/2023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64201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1/18/2023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42417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1/18/2023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8619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1/18/2023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2379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1/18/2023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13299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1/18/2023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41663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1/18/2023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21034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1/18/2023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04558267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Цветные световые фотоэффекты">
            <a:extLst>
              <a:ext uri="{FF2B5EF4-FFF2-40B4-BE49-F238E27FC236}">
                <a16:creationId xmlns:a16="http://schemas.microsoft.com/office/drawing/2014/main" id="{3771F8CC-0BD1-0DFE-272F-06B3C1B2D22C}"/>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603D3091-9F20-C657-89B1-C1BDDE575963}"/>
              </a:ext>
            </a:extLst>
          </p:cNvPr>
          <p:cNvSpPr>
            <a:spLocks noGrp="1"/>
          </p:cNvSpPr>
          <p:nvPr>
            <p:ph type="ctrTitle"/>
          </p:nvPr>
        </p:nvSpPr>
        <p:spPr>
          <a:xfrm>
            <a:off x="477981" y="1122363"/>
            <a:ext cx="4023360" cy="3204134"/>
          </a:xfrm>
        </p:spPr>
        <p:txBody>
          <a:bodyPr anchor="b">
            <a:normAutofit/>
          </a:bodyPr>
          <a:lstStyle/>
          <a:p>
            <a:r>
              <a:rPr lang="en-US" sz="4800" dirty="0"/>
              <a:t>HCI Semestral</a:t>
            </a:r>
            <a:br>
              <a:rPr lang="en-US" sz="4800" dirty="0"/>
            </a:br>
            <a:r>
              <a:rPr lang="en-US" sz="4800" dirty="0"/>
              <a:t>Project</a:t>
            </a:r>
            <a:endParaRPr lang="ru-RU" sz="4800" dirty="0"/>
          </a:p>
        </p:txBody>
      </p:sp>
      <p:sp>
        <p:nvSpPr>
          <p:cNvPr id="3" name="Подзаголовок 2">
            <a:extLst>
              <a:ext uri="{FF2B5EF4-FFF2-40B4-BE49-F238E27FC236}">
                <a16:creationId xmlns:a16="http://schemas.microsoft.com/office/drawing/2014/main" id="{1189667A-26D8-D619-42D8-F4E4E98C2328}"/>
              </a:ext>
            </a:extLst>
          </p:cNvPr>
          <p:cNvSpPr>
            <a:spLocks noGrp="1"/>
          </p:cNvSpPr>
          <p:nvPr>
            <p:ph type="subTitle" idx="1"/>
          </p:nvPr>
        </p:nvSpPr>
        <p:spPr>
          <a:xfrm>
            <a:off x="477980" y="4872922"/>
            <a:ext cx="4023359" cy="1208141"/>
          </a:xfrm>
        </p:spPr>
        <p:txBody>
          <a:bodyPr>
            <a:normAutofit/>
          </a:bodyPr>
          <a:lstStyle/>
          <a:p>
            <a:r>
              <a:rPr lang="en-US" sz="2000" dirty="0"/>
              <a:t>Created by Mykola Bas</a:t>
            </a:r>
            <a:endParaRPr lang="ru-RU" sz="2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0265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1F968A-3850-38CD-9ADE-3B29633986E0}"/>
              </a:ext>
            </a:extLst>
          </p:cNvPr>
          <p:cNvSpPr>
            <a:spLocks noGrp="1"/>
          </p:cNvSpPr>
          <p:nvPr>
            <p:ph type="title"/>
          </p:nvPr>
        </p:nvSpPr>
        <p:spPr/>
        <p:txBody>
          <a:bodyPr/>
          <a:lstStyle/>
          <a:p>
            <a:r>
              <a:rPr lang="en-US" dirty="0"/>
              <a:t>User Goals of Luxury Clothes E-shop</a:t>
            </a:r>
            <a:endParaRPr lang="ru-RU" dirty="0"/>
          </a:p>
        </p:txBody>
      </p:sp>
      <p:sp>
        <p:nvSpPr>
          <p:cNvPr id="3" name="Объект 2">
            <a:extLst>
              <a:ext uri="{FF2B5EF4-FFF2-40B4-BE49-F238E27FC236}">
                <a16:creationId xmlns:a16="http://schemas.microsoft.com/office/drawing/2014/main" id="{06661990-C6F3-7967-D14C-0ADAB2D77B49}"/>
              </a:ext>
            </a:extLst>
          </p:cNvPr>
          <p:cNvSpPr>
            <a:spLocks noGrp="1"/>
          </p:cNvSpPr>
          <p:nvPr>
            <p:ph idx="1"/>
          </p:nvPr>
        </p:nvSpPr>
        <p:spPr>
          <a:xfrm>
            <a:off x="1115568" y="2032000"/>
            <a:ext cx="10168128" cy="4140200"/>
          </a:xfrm>
        </p:spPr>
        <p:txBody>
          <a:bodyPr>
            <a:normAutofit/>
          </a:bodyPr>
          <a:lstStyle/>
          <a:p>
            <a:pPr marL="514350" indent="-514350">
              <a:buFont typeface="+mj-lt"/>
              <a:buAutoNum type="arabicPeriod" startAt="11"/>
            </a:pPr>
            <a:r>
              <a:rPr lang="en-US" dirty="0"/>
              <a:t>Sort clothing items in a category by price or name.</a:t>
            </a:r>
          </a:p>
        </p:txBody>
      </p:sp>
    </p:spTree>
    <p:extLst>
      <p:ext uri="{BB962C8B-B14F-4D97-AF65-F5344CB8AC3E}">
        <p14:creationId xmlns:p14="http://schemas.microsoft.com/office/powerpoint/2010/main" val="2845164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47780C-A9D8-7450-D48D-1383AA93F06D}"/>
              </a:ext>
            </a:extLst>
          </p:cNvPr>
          <p:cNvSpPr>
            <a:spLocks noGrp="1"/>
          </p:cNvSpPr>
          <p:nvPr>
            <p:ph type="title"/>
          </p:nvPr>
        </p:nvSpPr>
        <p:spPr/>
        <p:txBody>
          <a:bodyPr>
            <a:normAutofit fontScale="90000"/>
          </a:bodyPr>
          <a:lstStyle/>
          <a:p>
            <a:r>
              <a:rPr lang="en" dirty="0"/>
              <a:t>List of UseCases and Scenarios on Landing Page</a:t>
            </a:r>
            <a:endParaRPr lang="ru-RU" dirty="0"/>
          </a:p>
        </p:txBody>
      </p:sp>
      <p:sp>
        <p:nvSpPr>
          <p:cNvPr id="3" name="Объект 2">
            <a:extLst>
              <a:ext uri="{FF2B5EF4-FFF2-40B4-BE49-F238E27FC236}">
                <a16:creationId xmlns:a16="http://schemas.microsoft.com/office/drawing/2014/main" id="{7800D9C2-F21C-9EAB-5B39-BAA95DD13DAF}"/>
              </a:ext>
            </a:extLst>
          </p:cNvPr>
          <p:cNvSpPr>
            <a:spLocks noGrp="1"/>
          </p:cNvSpPr>
          <p:nvPr>
            <p:ph idx="1"/>
          </p:nvPr>
        </p:nvSpPr>
        <p:spPr/>
        <p:txBody>
          <a:bodyPr>
            <a:normAutofit/>
          </a:bodyPr>
          <a:lstStyle/>
          <a:p>
            <a:r>
              <a:rPr lang="en-US" dirty="0"/>
              <a:t>Clothes selection by brand </a:t>
            </a:r>
            <a:r>
              <a:rPr lang="en-US" sz="1800" dirty="0">
                <a:solidFill>
                  <a:srgbClr val="000000"/>
                </a:solidFill>
                <a:latin typeface="Avenir Next LT Pro" panose="020B0504020202020204" pitchFamily="34" charset="0"/>
              </a:rPr>
              <a:t>(User Goal 2)</a:t>
            </a:r>
          </a:p>
          <a:p>
            <a:r>
              <a:rPr lang="en-US" dirty="0"/>
              <a:t>Promotions </a:t>
            </a:r>
            <a:r>
              <a:rPr lang="en-US" sz="1800" dirty="0">
                <a:solidFill>
                  <a:srgbClr val="000000"/>
                </a:solidFill>
                <a:latin typeface="Avenir Next LT Pro" panose="020B0504020202020204" pitchFamily="34" charset="0"/>
              </a:rPr>
              <a:t>(User Goal 1)</a:t>
            </a:r>
          </a:p>
          <a:p>
            <a:r>
              <a:rPr lang="en-US" dirty="0"/>
              <a:t>Latest products </a:t>
            </a:r>
            <a:r>
              <a:rPr lang="en-US" sz="1800" dirty="0">
                <a:solidFill>
                  <a:srgbClr val="000000"/>
                </a:solidFill>
                <a:latin typeface="Avenir Next LT Pro" panose="020B0504020202020204" pitchFamily="34" charset="0"/>
              </a:rPr>
              <a:t>(User Goal 1)</a:t>
            </a:r>
          </a:p>
          <a:p>
            <a:r>
              <a:rPr lang="en-US" dirty="0"/>
              <a:t>Show amount of items in the shopping cart </a:t>
            </a:r>
            <a:r>
              <a:rPr lang="en-US" sz="1800" dirty="0">
                <a:solidFill>
                  <a:srgbClr val="000000"/>
                </a:solidFill>
                <a:latin typeface="Avenir Next LT Pro" panose="020B0504020202020204" pitchFamily="34" charset="0"/>
              </a:rPr>
              <a:t>(User Goal 6)</a:t>
            </a:r>
          </a:p>
          <a:p>
            <a:endParaRPr lang="en-US" dirty="0"/>
          </a:p>
          <a:p>
            <a:endParaRPr lang="en-US" dirty="0"/>
          </a:p>
          <a:p>
            <a:endParaRPr lang="ru-RU" dirty="0"/>
          </a:p>
        </p:txBody>
      </p:sp>
    </p:spTree>
    <p:extLst>
      <p:ext uri="{BB962C8B-B14F-4D97-AF65-F5344CB8AC3E}">
        <p14:creationId xmlns:p14="http://schemas.microsoft.com/office/powerpoint/2010/main" val="4224891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42CD49-3D2D-04BC-0939-8C28C0469FC8}"/>
              </a:ext>
            </a:extLst>
          </p:cNvPr>
          <p:cNvSpPr>
            <a:spLocks noGrp="1"/>
          </p:cNvSpPr>
          <p:nvPr>
            <p:ph type="title"/>
          </p:nvPr>
        </p:nvSpPr>
        <p:spPr/>
        <p:txBody>
          <a:bodyPr>
            <a:normAutofit fontScale="90000"/>
          </a:bodyPr>
          <a:lstStyle/>
          <a:p>
            <a:r>
              <a:rPr lang="en" dirty="0"/>
              <a:t>List of UseCases and Scenarios on Product Page and List Page</a:t>
            </a:r>
            <a:endParaRPr lang="ru-RU" dirty="0"/>
          </a:p>
        </p:txBody>
      </p:sp>
      <p:sp>
        <p:nvSpPr>
          <p:cNvPr id="3" name="Объект 2">
            <a:extLst>
              <a:ext uri="{FF2B5EF4-FFF2-40B4-BE49-F238E27FC236}">
                <a16:creationId xmlns:a16="http://schemas.microsoft.com/office/drawing/2014/main" id="{7D1E68C0-BB7A-0EBD-6499-4C817A06BDF7}"/>
              </a:ext>
            </a:extLst>
          </p:cNvPr>
          <p:cNvSpPr>
            <a:spLocks noGrp="1"/>
          </p:cNvSpPr>
          <p:nvPr>
            <p:ph idx="1"/>
          </p:nvPr>
        </p:nvSpPr>
        <p:spPr/>
        <p:txBody>
          <a:bodyPr>
            <a:normAutofit/>
          </a:bodyPr>
          <a:lstStyle/>
          <a:p>
            <a:r>
              <a:rPr lang="en-US" dirty="0"/>
              <a:t>Sort clothing items in a category by price or name </a:t>
            </a:r>
            <a:r>
              <a:rPr lang="en-US" sz="1800" kern="1200" dirty="0">
                <a:solidFill>
                  <a:srgbClr val="000000"/>
                </a:solidFill>
                <a:effectLst/>
                <a:latin typeface="Avenir Next LT Pro" panose="020B0504020202020204" pitchFamily="34" charset="0"/>
                <a:ea typeface="+mn-ea"/>
                <a:cs typeface="+mn-cs"/>
              </a:rPr>
              <a:t>(User Goal 11)</a:t>
            </a:r>
            <a:endParaRPr lang="ru-RU" sz="1800" dirty="0">
              <a:effectLst/>
            </a:endParaRPr>
          </a:p>
          <a:p>
            <a:r>
              <a:rPr lang="en-US" dirty="0"/>
              <a:t>View detailed information and photos for each clothing item </a:t>
            </a:r>
            <a:r>
              <a:rPr lang="en-US" sz="1800" kern="1200" dirty="0">
                <a:solidFill>
                  <a:srgbClr val="000000"/>
                </a:solidFill>
                <a:effectLst/>
                <a:latin typeface="Avenir Next LT Pro" panose="020B0504020202020204" pitchFamily="34" charset="0"/>
                <a:ea typeface="+mn-ea"/>
                <a:cs typeface="+mn-cs"/>
              </a:rPr>
              <a:t>(User Goal 3)</a:t>
            </a:r>
          </a:p>
          <a:p>
            <a:r>
              <a:rPr lang="en-US" dirty="0"/>
              <a:t>Add an item to the cart </a:t>
            </a:r>
            <a:r>
              <a:rPr lang="en-US" sz="1800" kern="1200" dirty="0">
                <a:solidFill>
                  <a:srgbClr val="000000"/>
                </a:solidFill>
                <a:effectLst/>
                <a:latin typeface="Avenir Next LT Pro" panose="020B0504020202020204" pitchFamily="34" charset="0"/>
                <a:ea typeface="+mn-ea"/>
                <a:cs typeface="+mn-cs"/>
              </a:rPr>
              <a:t>(User Goal 4)</a:t>
            </a:r>
          </a:p>
          <a:p>
            <a:r>
              <a:rPr lang="en-US" dirty="0"/>
              <a:t>Leave reviews and ratings for purchased clothes </a:t>
            </a:r>
            <a:r>
              <a:rPr lang="en-US" sz="1800" dirty="0"/>
              <a:t>(User Goal 10)</a:t>
            </a:r>
            <a:endParaRPr lang="ru-RU" sz="1800" dirty="0">
              <a:effectLst/>
            </a:endParaRPr>
          </a:p>
          <a:p>
            <a:endParaRPr lang="en-US" dirty="0"/>
          </a:p>
          <a:p>
            <a:endParaRPr lang="ru-RU" dirty="0"/>
          </a:p>
          <a:p>
            <a:endParaRPr lang="en-US" dirty="0"/>
          </a:p>
          <a:p>
            <a:endParaRPr lang="ru-RU" dirty="0"/>
          </a:p>
          <a:p>
            <a:endParaRPr lang="en-US" dirty="0"/>
          </a:p>
          <a:p>
            <a:endParaRPr lang="en-US" dirty="0"/>
          </a:p>
          <a:p>
            <a:endParaRPr lang="ru-RU" dirty="0"/>
          </a:p>
        </p:txBody>
      </p:sp>
    </p:spTree>
    <p:extLst>
      <p:ext uri="{BB962C8B-B14F-4D97-AF65-F5344CB8AC3E}">
        <p14:creationId xmlns:p14="http://schemas.microsoft.com/office/powerpoint/2010/main" val="1773791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239627-B67C-E03D-B1AC-D1053C927B98}"/>
              </a:ext>
            </a:extLst>
          </p:cNvPr>
          <p:cNvSpPr>
            <a:spLocks noGrp="1"/>
          </p:cNvSpPr>
          <p:nvPr>
            <p:ph type="title"/>
          </p:nvPr>
        </p:nvSpPr>
        <p:spPr/>
        <p:txBody>
          <a:bodyPr/>
          <a:lstStyle/>
          <a:p>
            <a:r>
              <a:rPr lang="en" dirty="0"/>
              <a:t>UseCases and Scenarios on Shopping Cart </a:t>
            </a:r>
            <a:endParaRPr lang="ru-RU" dirty="0"/>
          </a:p>
        </p:txBody>
      </p:sp>
      <p:sp>
        <p:nvSpPr>
          <p:cNvPr id="3" name="Объект 2">
            <a:extLst>
              <a:ext uri="{FF2B5EF4-FFF2-40B4-BE49-F238E27FC236}">
                <a16:creationId xmlns:a16="http://schemas.microsoft.com/office/drawing/2014/main" id="{AE5F546C-6D88-41B1-CE0D-CF4BACB27C2A}"/>
              </a:ext>
            </a:extLst>
          </p:cNvPr>
          <p:cNvSpPr>
            <a:spLocks noGrp="1"/>
          </p:cNvSpPr>
          <p:nvPr>
            <p:ph idx="1"/>
          </p:nvPr>
        </p:nvSpPr>
        <p:spPr/>
        <p:txBody>
          <a:bodyPr/>
          <a:lstStyle/>
          <a:p>
            <a:r>
              <a:rPr lang="en-US" dirty="0"/>
              <a:t>Modify the cart (delete or change quantity) </a:t>
            </a:r>
            <a:r>
              <a:rPr lang="en-US" sz="1800" kern="1200" dirty="0">
                <a:solidFill>
                  <a:srgbClr val="000000"/>
                </a:solidFill>
                <a:effectLst/>
                <a:latin typeface="Avenir Next LT Pro" panose="020B0504020202020204" pitchFamily="34" charset="0"/>
                <a:ea typeface="+mn-ea"/>
                <a:cs typeface="+mn-cs"/>
              </a:rPr>
              <a:t>(User Goal 5)</a:t>
            </a:r>
          </a:p>
          <a:p>
            <a:r>
              <a:rPr lang="en-US" dirty="0"/>
              <a:t>View the list of items in the cart </a:t>
            </a:r>
            <a:r>
              <a:rPr lang="en-US" sz="1800" kern="1200" dirty="0">
                <a:solidFill>
                  <a:srgbClr val="000000"/>
                </a:solidFill>
                <a:effectLst/>
                <a:latin typeface="Avenir Next LT Pro" panose="020B0504020202020204" pitchFamily="34" charset="0"/>
                <a:ea typeface="+mn-ea"/>
                <a:cs typeface="+mn-cs"/>
              </a:rPr>
              <a:t>(User Goal 6)</a:t>
            </a:r>
          </a:p>
          <a:p>
            <a:r>
              <a:rPr lang="en-US" dirty="0"/>
              <a:t>Select payment and shipment methods </a:t>
            </a:r>
            <a:r>
              <a:rPr lang="en-US" sz="1800" kern="1200" dirty="0">
                <a:solidFill>
                  <a:srgbClr val="000000"/>
                </a:solidFill>
                <a:effectLst/>
                <a:latin typeface="Avenir Next LT Pro" panose="020B0504020202020204" pitchFamily="34" charset="0"/>
                <a:ea typeface="+mn-ea"/>
                <a:cs typeface="+mn-cs"/>
              </a:rPr>
              <a:t>(User Goal 8)</a:t>
            </a:r>
          </a:p>
          <a:p>
            <a:r>
              <a:rPr lang="en-US" dirty="0"/>
              <a:t>Review and proceed with an order </a:t>
            </a:r>
            <a:r>
              <a:rPr lang="en-US" sz="1800" kern="1200" dirty="0">
                <a:solidFill>
                  <a:srgbClr val="000000"/>
                </a:solidFill>
                <a:effectLst/>
                <a:latin typeface="Avenir Next LT Pro" panose="020B0504020202020204" pitchFamily="34" charset="0"/>
                <a:ea typeface="+mn-ea"/>
                <a:cs typeface="+mn-cs"/>
              </a:rPr>
              <a:t>(User Goal 9)</a:t>
            </a:r>
          </a:p>
          <a:p>
            <a:endParaRPr lang="en-US" sz="1800" kern="1200" dirty="0">
              <a:solidFill>
                <a:srgbClr val="000000"/>
              </a:solidFill>
              <a:effectLst/>
              <a:latin typeface="Avenir Next LT Pro" panose="020B0504020202020204" pitchFamily="34" charset="0"/>
              <a:ea typeface="+mn-ea"/>
              <a:cs typeface="+mn-cs"/>
            </a:endParaRPr>
          </a:p>
          <a:p>
            <a:endParaRPr lang="en-US" sz="1800" kern="1200" dirty="0">
              <a:solidFill>
                <a:srgbClr val="000000"/>
              </a:solidFill>
              <a:effectLst/>
              <a:latin typeface="Avenir Next LT Pro" panose="020B0504020202020204" pitchFamily="34" charset="0"/>
              <a:ea typeface="+mn-ea"/>
              <a:cs typeface="+mn-cs"/>
            </a:endParaRPr>
          </a:p>
          <a:p>
            <a:endParaRPr lang="ru-RU" dirty="0"/>
          </a:p>
        </p:txBody>
      </p:sp>
    </p:spTree>
    <p:extLst>
      <p:ext uri="{BB962C8B-B14F-4D97-AF65-F5344CB8AC3E}">
        <p14:creationId xmlns:p14="http://schemas.microsoft.com/office/powerpoint/2010/main" val="3573984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A6E55F-B374-781A-5E83-D3D41E2FC35A}"/>
              </a:ext>
            </a:extLst>
          </p:cNvPr>
          <p:cNvSpPr>
            <a:spLocks noGrp="1"/>
          </p:cNvSpPr>
          <p:nvPr>
            <p:ph type="title"/>
          </p:nvPr>
        </p:nvSpPr>
        <p:spPr/>
        <p:txBody>
          <a:bodyPr>
            <a:normAutofit fontScale="90000"/>
          </a:bodyPr>
          <a:lstStyle/>
          <a:p>
            <a:r>
              <a:rPr lang="en" dirty="0"/>
              <a:t>UseCases and Scenarios on User/Login Page</a:t>
            </a:r>
            <a:endParaRPr lang="ru-RU" dirty="0"/>
          </a:p>
        </p:txBody>
      </p:sp>
      <p:sp>
        <p:nvSpPr>
          <p:cNvPr id="3" name="Объект 2">
            <a:extLst>
              <a:ext uri="{FF2B5EF4-FFF2-40B4-BE49-F238E27FC236}">
                <a16:creationId xmlns:a16="http://schemas.microsoft.com/office/drawing/2014/main" id="{A18D2DC6-A3E3-F203-B376-5B52C0541001}"/>
              </a:ext>
            </a:extLst>
          </p:cNvPr>
          <p:cNvSpPr>
            <a:spLocks noGrp="1"/>
          </p:cNvSpPr>
          <p:nvPr>
            <p:ph idx="1"/>
          </p:nvPr>
        </p:nvSpPr>
        <p:spPr/>
        <p:txBody>
          <a:bodyPr/>
          <a:lstStyle/>
          <a:p>
            <a:r>
              <a:rPr lang="en-US" dirty="0"/>
              <a:t>Login to the account </a:t>
            </a:r>
            <a:r>
              <a:rPr lang="en-US" sz="1800" kern="1200" dirty="0">
                <a:solidFill>
                  <a:srgbClr val="000000"/>
                </a:solidFill>
                <a:effectLst/>
                <a:latin typeface="Avenir Next LT Pro" panose="020B0504020202020204" pitchFamily="34" charset="0"/>
                <a:ea typeface="+mn-ea"/>
                <a:cs typeface="+mn-cs"/>
              </a:rPr>
              <a:t>(User Goal 7)</a:t>
            </a:r>
          </a:p>
          <a:p>
            <a:r>
              <a:rPr lang="en-US" dirty="0"/>
              <a:t>Review the info about payment and shipment methods </a:t>
            </a:r>
            <a:r>
              <a:rPr lang="en-US" sz="1800" kern="1200" dirty="0">
                <a:solidFill>
                  <a:srgbClr val="000000"/>
                </a:solidFill>
                <a:effectLst/>
                <a:latin typeface="Avenir Next LT Pro" panose="020B0504020202020204" pitchFamily="34" charset="0"/>
                <a:ea typeface="+mn-ea"/>
                <a:cs typeface="+mn-cs"/>
              </a:rPr>
              <a:t>(User Goal 7)</a:t>
            </a:r>
          </a:p>
          <a:p>
            <a:endParaRPr lang="en-US" dirty="0"/>
          </a:p>
          <a:p>
            <a:endParaRPr lang="ru-RU" dirty="0"/>
          </a:p>
        </p:txBody>
      </p:sp>
    </p:spTree>
    <p:extLst>
      <p:ext uri="{BB962C8B-B14F-4D97-AF65-F5344CB8AC3E}">
        <p14:creationId xmlns:p14="http://schemas.microsoft.com/office/powerpoint/2010/main" val="2080789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4DDF5E0D-DB1B-5022-DF17-49ECEBD9A1F0}"/>
              </a:ext>
            </a:extLst>
          </p:cNvPr>
          <p:cNvSpPr>
            <a:spLocks noGrp="1"/>
          </p:cNvSpPr>
          <p:nvPr>
            <p:ph type="title"/>
          </p:nvPr>
        </p:nvSpPr>
        <p:spPr/>
        <p:txBody>
          <a:bodyPr>
            <a:normAutofit/>
          </a:bodyPr>
          <a:lstStyle/>
          <a:p>
            <a:r>
              <a:rPr lang="en-US" dirty="0"/>
              <a:t>Clothes selection by brand </a:t>
            </a:r>
            <a:r>
              <a:rPr lang="en-US" sz="2800" dirty="0">
                <a:solidFill>
                  <a:srgbClr val="000000"/>
                </a:solidFill>
                <a:latin typeface="Avenir Next LT Pro" panose="020B0504020202020204" pitchFamily="34" charset="0"/>
              </a:rPr>
              <a:t>(User Goal 2)</a:t>
            </a:r>
            <a:endParaRPr lang="ru-RU" dirty="0"/>
          </a:p>
        </p:txBody>
      </p:sp>
      <p:sp>
        <p:nvSpPr>
          <p:cNvPr id="5" name="Объект 4">
            <a:extLst>
              <a:ext uri="{FF2B5EF4-FFF2-40B4-BE49-F238E27FC236}">
                <a16:creationId xmlns:a16="http://schemas.microsoft.com/office/drawing/2014/main" id="{162FCE92-BE5D-7BF1-4722-80C2A37483F7}"/>
              </a:ext>
            </a:extLst>
          </p:cNvPr>
          <p:cNvSpPr>
            <a:spLocks noGrp="1"/>
          </p:cNvSpPr>
          <p:nvPr>
            <p:ph sz="half" idx="1"/>
          </p:nvPr>
        </p:nvSpPr>
        <p:spPr/>
        <p:txBody>
          <a:bodyPr>
            <a:normAutofit fontScale="92500" lnSpcReduction="20000"/>
          </a:bodyPr>
          <a:lstStyle/>
          <a:p>
            <a:pPr marL="0" indent="0">
              <a:buNone/>
            </a:pPr>
            <a:r>
              <a:rPr lang="en-US" dirty="0"/>
              <a:t>Use Case</a:t>
            </a:r>
          </a:p>
          <a:p>
            <a:pPr marL="0" indent="0" algn="just">
              <a:buNone/>
            </a:pPr>
            <a:r>
              <a:rPr lang="en-US" sz="1800" dirty="0"/>
              <a:t>On the Home Page user expects to jump to items of a specific brand:</a:t>
            </a:r>
          </a:p>
          <a:p>
            <a:r>
              <a:rPr lang="en-US" sz="1800" dirty="0"/>
              <a:t>Armani</a:t>
            </a:r>
          </a:p>
          <a:p>
            <a:r>
              <a:rPr lang="en-US" sz="1800" dirty="0"/>
              <a:t>Dolce &amp; Gabbana</a:t>
            </a:r>
          </a:p>
          <a:p>
            <a:r>
              <a:rPr lang="en-US" sz="1800" dirty="0"/>
              <a:t>Valentino</a:t>
            </a:r>
          </a:p>
          <a:p>
            <a:r>
              <a:rPr lang="en-US" sz="1800" dirty="0"/>
              <a:t>Versace</a:t>
            </a:r>
          </a:p>
          <a:p>
            <a:r>
              <a:rPr lang="en-US" sz="1800" dirty="0"/>
              <a:t>Yves Saint Laurent</a:t>
            </a:r>
          </a:p>
          <a:p>
            <a:pPr marL="0" indent="0" algn="just">
              <a:buNone/>
            </a:pPr>
            <a:r>
              <a:rPr lang="en-US" sz="1800" dirty="0"/>
              <a:t>After brand has been selected (click on brand), user expects to be moved to the list with all clothes of a particular brand.</a:t>
            </a:r>
            <a:endParaRPr lang="ru-RU" sz="1800" dirty="0"/>
          </a:p>
        </p:txBody>
      </p:sp>
      <p:sp>
        <p:nvSpPr>
          <p:cNvPr id="6" name="Объект 5">
            <a:extLst>
              <a:ext uri="{FF2B5EF4-FFF2-40B4-BE49-F238E27FC236}">
                <a16:creationId xmlns:a16="http://schemas.microsoft.com/office/drawing/2014/main" id="{E1D3C3AA-92AD-E8A0-868B-3A2C25E456A6}"/>
              </a:ext>
            </a:extLst>
          </p:cNvPr>
          <p:cNvSpPr>
            <a:spLocks noGrp="1"/>
          </p:cNvSpPr>
          <p:nvPr>
            <p:ph sz="half" idx="2"/>
          </p:nvPr>
        </p:nvSpPr>
        <p:spPr/>
        <p:txBody>
          <a:bodyPr>
            <a:normAutofit fontScale="92500" lnSpcReduction="20000"/>
          </a:bodyPr>
          <a:lstStyle/>
          <a:p>
            <a:pPr marL="0" indent="0">
              <a:buNone/>
            </a:pPr>
            <a:r>
              <a:rPr lang="en-US" dirty="0"/>
              <a:t>Scenario</a:t>
            </a:r>
          </a:p>
          <a:p>
            <a:pPr marL="0" indent="0" algn="just">
              <a:buNone/>
            </a:pPr>
            <a:r>
              <a:rPr lang="en-US" sz="1900" dirty="0"/>
              <a:t>The system shows a horizontal tab menu with categories, defined in UseCase list.</a:t>
            </a:r>
            <a:endParaRPr lang="ru-RU" sz="1900" dirty="0"/>
          </a:p>
        </p:txBody>
      </p:sp>
    </p:spTree>
    <p:extLst>
      <p:ext uri="{BB962C8B-B14F-4D97-AF65-F5344CB8AC3E}">
        <p14:creationId xmlns:p14="http://schemas.microsoft.com/office/powerpoint/2010/main" val="767286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39AA15-1FD7-5DCA-0E5D-47F3048AB053}"/>
              </a:ext>
            </a:extLst>
          </p:cNvPr>
          <p:cNvSpPr>
            <a:spLocks noGrp="1"/>
          </p:cNvSpPr>
          <p:nvPr>
            <p:ph type="title"/>
          </p:nvPr>
        </p:nvSpPr>
        <p:spPr/>
        <p:txBody>
          <a:bodyPr>
            <a:normAutofit/>
          </a:bodyPr>
          <a:lstStyle/>
          <a:p>
            <a:r>
              <a:rPr lang="en-US" dirty="0"/>
              <a:t>Promotions </a:t>
            </a:r>
            <a:r>
              <a:rPr lang="en-US" sz="4000" dirty="0">
                <a:solidFill>
                  <a:srgbClr val="000000"/>
                </a:solidFill>
                <a:latin typeface="Avenir Next LT Pro" panose="020B0504020202020204" pitchFamily="34" charset="0"/>
              </a:rPr>
              <a:t>(User Goal 1)</a:t>
            </a:r>
            <a:endParaRPr lang="ru-RU" dirty="0"/>
          </a:p>
        </p:txBody>
      </p:sp>
      <p:sp>
        <p:nvSpPr>
          <p:cNvPr id="3" name="Объект 2">
            <a:extLst>
              <a:ext uri="{FF2B5EF4-FFF2-40B4-BE49-F238E27FC236}">
                <a16:creationId xmlns:a16="http://schemas.microsoft.com/office/drawing/2014/main" id="{613CEBFC-CC3C-EE82-C11F-66AC00F23E30}"/>
              </a:ext>
            </a:extLst>
          </p:cNvPr>
          <p:cNvSpPr>
            <a:spLocks noGrp="1"/>
          </p:cNvSpPr>
          <p:nvPr>
            <p:ph sz="half" idx="1"/>
          </p:nvPr>
        </p:nvSpPr>
        <p:spPr/>
        <p:txBody>
          <a:bodyPr>
            <a:normAutofit lnSpcReduction="10000"/>
          </a:bodyPr>
          <a:lstStyle/>
          <a:p>
            <a:pPr marL="0" indent="0">
              <a:buNone/>
            </a:pPr>
            <a:r>
              <a:rPr lang="en-US" sz="2600" dirty="0"/>
              <a:t>Use Case</a:t>
            </a:r>
          </a:p>
          <a:p>
            <a:pPr marL="0" indent="0" algn="just">
              <a:buNone/>
            </a:pPr>
            <a:r>
              <a:rPr lang="en-US" sz="1700" dirty="0"/>
              <a:t>On the Home Page user expects to see a short list of promotions, which always includes:</a:t>
            </a:r>
          </a:p>
          <a:p>
            <a:pPr algn="just"/>
            <a:r>
              <a:rPr lang="en-US" sz="1700" dirty="0"/>
              <a:t>Promotion items</a:t>
            </a:r>
          </a:p>
          <a:p>
            <a:pPr algn="just"/>
            <a:r>
              <a:rPr lang="en-US" sz="1700" dirty="0"/>
              <a:t>Special offers</a:t>
            </a:r>
          </a:p>
          <a:p>
            <a:pPr algn="just"/>
            <a:endParaRPr lang="en-US" sz="1700" dirty="0"/>
          </a:p>
          <a:p>
            <a:pPr marL="0" indent="0" algn="just">
              <a:buNone/>
            </a:pPr>
            <a:r>
              <a:rPr lang="en-US" sz="1700" dirty="0"/>
              <a:t>After clicking on a promotion item user expects to move to this item page.</a:t>
            </a:r>
          </a:p>
          <a:p>
            <a:pPr marL="0" indent="0" algn="just">
              <a:buNone/>
            </a:pPr>
            <a:r>
              <a:rPr lang="en-US" sz="1700" dirty="0"/>
              <a:t>After clicking on special offer user expects to move to offer details</a:t>
            </a:r>
            <a:endParaRPr lang="ru-RU" sz="1700" dirty="0"/>
          </a:p>
        </p:txBody>
      </p:sp>
      <p:sp>
        <p:nvSpPr>
          <p:cNvPr id="4" name="Объект 3">
            <a:extLst>
              <a:ext uri="{FF2B5EF4-FFF2-40B4-BE49-F238E27FC236}">
                <a16:creationId xmlns:a16="http://schemas.microsoft.com/office/drawing/2014/main" id="{9D122804-7977-03D0-7ACB-E7E445ABAA2B}"/>
              </a:ext>
            </a:extLst>
          </p:cNvPr>
          <p:cNvSpPr>
            <a:spLocks noGrp="1"/>
          </p:cNvSpPr>
          <p:nvPr>
            <p:ph sz="half" idx="2"/>
          </p:nvPr>
        </p:nvSpPr>
        <p:spPr/>
        <p:txBody>
          <a:bodyPr>
            <a:normAutofit lnSpcReduction="10000"/>
          </a:bodyPr>
          <a:lstStyle/>
          <a:p>
            <a:pPr marL="0" indent="0">
              <a:buNone/>
            </a:pPr>
            <a:r>
              <a:rPr lang="en-US" dirty="0"/>
              <a:t>Scenario</a:t>
            </a:r>
          </a:p>
          <a:p>
            <a:pPr marL="0" indent="0">
              <a:buNone/>
            </a:pPr>
            <a:r>
              <a:rPr lang="en-US" sz="1700" dirty="0"/>
              <a:t>The system shows the short list with:</a:t>
            </a:r>
          </a:p>
          <a:p>
            <a:r>
              <a:rPr lang="en-US" sz="1700" dirty="0"/>
              <a:t>promotional items</a:t>
            </a:r>
          </a:p>
          <a:p>
            <a:pPr lvl="1" algn="just"/>
            <a:r>
              <a:rPr lang="en-US" sz="1300" dirty="0"/>
              <a:t>If user clicks on an item, he/she is transferred to the item page</a:t>
            </a:r>
          </a:p>
          <a:p>
            <a:r>
              <a:rPr lang="en-US" sz="1700" dirty="0"/>
              <a:t>special offers</a:t>
            </a:r>
          </a:p>
          <a:p>
            <a:pPr lvl="1" algn="just"/>
            <a:r>
              <a:rPr lang="en-US" sz="1300" dirty="0"/>
              <a:t>If user clicks on an offer, he is transferred to the offer details page with the list of items, which offer covers</a:t>
            </a:r>
            <a:endParaRPr lang="ru-RU" sz="1300" dirty="0"/>
          </a:p>
        </p:txBody>
      </p:sp>
    </p:spTree>
    <p:extLst>
      <p:ext uri="{BB962C8B-B14F-4D97-AF65-F5344CB8AC3E}">
        <p14:creationId xmlns:p14="http://schemas.microsoft.com/office/powerpoint/2010/main" val="275095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4DDF5E0D-DB1B-5022-DF17-49ECEBD9A1F0}"/>
              </a:ext>
            </a:extLst>
          </p:cNvPr>
          <p:cNvSpPr>
            <a:spLocks noGrp="1"/>
          </p:cNvSpPr>
          <p:nvPr>
            <p:ph type="title"/>
          </p:nvPr>
        </p:nvSpPr>
        <p:spPr/>
        <p:txBody>
          <a:bodyPr>
            <a:normAutofit/>
          </a:bodyPr>
          <a:lstStyle/>
          <a:p>
            <a:r>
              <a:rPr lang="en-US" dirty="0"/>
              <a:t>Latest products </a:t>
            </a:r>
            <a:r>
              <a:rPr lang="en-US" sz="2800" dirty="0">
                <a:solidFill>
                  <a:srgbClr val="000000"/>
                </a:solidFill>
                <a:latin typeface="Avenir Next LT Pro" panose="020B0504020202020204" pitchFamily="34" charset="0"/>
              </a:rPr>
              <a:t>(User Goal 1)</a:t>
            </a:r>
            <a:endParaRPr lang="ru-RU" dirty="0"/>
          </a:p>
        </p:txBody>
      </p:sp>
      <p:sp>
        <p:nvSpPr>
          <p:cNvPr id="5" name="Объект 4">
            <a:extLst>
              <a:ext uri="{FF2B5EF4-FFF2-40B4-BE49-F238E27FC236}">
                <a16:creationId xmlns:a16="http://schemas.microsoft.com/office/drawing/2014/main" id="{162FCE92-BE5D-7BF1-4722-80C2A37483F7}"/>
              </a:ext>
            </a:extLst>
          </p:cNvPr>
          <p:cNvSpPr>
            <a:spLocks noGrp="1"/>
          </p:cNvSpPr>
          <p:nvPr>
            <p:ph sz="half" idx="1"/>
          </p:nvPr>
        </p:nvSpPr>
        <p:spPr/>
        <p:txBody>
          <a:bodyPr/>
          <a:lstStyle/>
          <a:p>
            <a:pPr marL="0" indent="0">
              <a:buNone/>
            </a:pPr>
            <a:r>
              <a:rPr lang="en-US" sz="2600" dirty="0"/>
              <a:t>Use Case</a:t>
            </a:r>
          </a:p>
          <a:p>
            <a:pPr marL="0" indent="0">
              <a:buNone/>
            </a:pPr>
            <a:r>
              <a:rPr lang="en-US" sz="1700" dirty="0"/>
              <a:t>On the Home Page user expects to see the short list of the latest arrivals to the shop located in the main focus area.</a:t>
            </a:r>
          </a:p>
          <a:p>
            <a:pPr marL="0" indent="0" algn="just">
              <a:buNone/>
            </a:pPr>
            <a:r>
              <a:rPr lang="en-US" sz="1700" dirty="0"/>
              <a:t>After the item selection user expects to be transferred to the chosen item.</a:t>
            </a:r>
            <a:endParaRPr lang="ru-RU" sz="1700" dirty="0"/>
          </a:p>
        </p:txBody>
      </p:sp>
      <p:sp>
        <p:nvSpPr>
          <p:cNvPr id="6" name="Объект 5">
            <a:extLst>
              <a:ext uri="{FF2B5EF4-FFF2-40B4-BE49-F238E27FC236}">
                <a16:creationId xmlns:a16="http://schemas.microsoft.com/office/drawing/2014/main" id="{E1D3C3AA-92AD-E8A0-868B-3A2C25E456A6}"/>
              </a:ext>
            </a:extLst>
          </p:cNvPr>
          <p:cNvSpPr>
            <a:spLocks noGrp="1"/>
          </p:cNvSpPr>
          <p:nvPr>
            <p:ph sz="half" idx="2"/>
          </p:nvPr>
        </p:nvSpPr>
        <p:spPr/>
        <p:txBody>
          <a:bodyPr/>
          <a:lstStyle/>
          <a:p>
            <a:pPr marL="0" indent="0">
              <a:buNone/>
            </a:pPr>
            <a:r>
              <a:rPr lang="en-US" sz="2600" dirty="0"/>
              <a:t>Scenario</a:t>
            </a:r>
          </a:p>
          <a:p>
            <a:pPr marL="0" indent="0" algn="just">
              <a:buNone/>
            </a:pPr>
            <a:r>
              <a:rPr lang="en-US" sz="1700" dirty="0"/>
              <a:t>The system shows latest arrivals at the center of the screen. It is going to be two rows of product items and on click user will be transferred to that particular product.</a:t>
            </a:r>
            <a:endParaRPr lang="ru-RU" sz="1700" dirty="0"/>
          </a:p>
        </p:txBody>
      </p:sp>
    </p:spTree>
    <p:extLst>
      <p:ext uri="{BB962C8B-B14F-4D97-AF65-F5344CB8AC3E}">
        <p14:creationId xmlns:p14="http://schemas.microsoft.com/office/powerpoint/2010/main" val="755912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39AA15-1FD7-5DCA-0E5D-47F3048AB053}"/>
              </a:ext>
            </a:extLst>
          </p:cNvPr>
          <p:cNvSpPr>
            <a:spLocks noGrp="1"/>
          </p:cNvSpPr>
          <p:nvPr>
            <p:ph type="title"/>
          </p:nvPr>
        </p:nvSpPr>
        <p:spPr/>
        <p:txBody>
          <a:bodyPr>
            <a:normAutofit/>
          </a:bodyPr>
          <a:lstStyle/>
          <a:p>
            <a:r>
              <a:rPr lang="en-US" dirty="0"/>
              <a:t>Show amount of items in the shopping cart </a:t>
            </a:r>
            <a:r>
              <a:rPr lang="en-US" sz="2800" dirty="0">
                <a:solidFill>
                  <a:srgbClr val="000000"/>
                </a:solidFill>
                <a:latin typeface="Avenir Next LT Pro" panose="020B0504020202020204" pitchFamily="34" charset="0"/>
              </a:rPr>
              <a:t>(User Goal 6)</a:t>
            </a:r>
            <a:endParaRPr lang="ru-RU" dirty="0"/>
          </a:p>
        </p:txBody>
      </p:sp>
      <p:sp>
        <p:nvSpPr>
          <p:cNvPr id="3" name="Объект 2">
            <a:extLst>
              <a:ext uri="{FF2B5EF4-FFF2-40B4-BE49-F238E27FC236}">
                <a16:creationId xmlns:a16="http://schemas.microsoft.com/office/drawing/2014/main" id="{613CEBFC-CC3C-EE82-C11F-66AC00F23E30}"/>
              </a:ext>
            </a:extLst>
          </p:cNvPr>
          <p:cNvSpPr>
            <a:spLocks noGrp="1"/>
          </p:cNvSpPr>
          <p:nvPr>
            <p:ph sz="half" idx="1"/>
          </p:nvPr>
        </p:nvSpPr>
        <p:spPr/>
        <p:txBody>
          <a:bodyPr>
            <a:normAutofit/>
          </a:bodyPr>
          <a:lstStyle/>
          <a:p>
            <a:pPr marL="0" indent="0">
              <a:buNone/>
            </a:pPr>
            <a:r>
              <a:rPr lang="en-US" sz="2600" dirty="0"/>
              <a:t>Use Case</a:t>
            </a:r>
          </a:p>
          <a:p>
            <a:pPr marL="0" indent="0" algn="just">
              <a:buNone/>
            </a:pPr>
            <a:r>
              <a:rPr lang="en-US" sz="1700" dirty="0"/>
              <a:t>On the Home Page the user expects to receive information about items put in cart, which includes number of items</a:t>
            </a:r>
          </a:p>
          <a:p>
            <a:pPr marL="0" indent="0" algn="just">
              <a:buNone/>
            </a:pPr>
            <a:r>
              <a:rPr lang="en-US" sz="1700" dirty="0"/>
              <a:t>After pressing shopping cart button user expects to be transferred to shopping cart page.</a:t>
            </a:r>
          </a:p>
          <a:p>
            <a:pPr marL="0" indent="0">
              <a:buNone/>
            </a:pPr>
            <a:endParaRPr lang="ru-RU" sz="1700" dirty="0"/>
          </a:p>
        </p:txBody>
      </p:sp>
      <p:sp>
        <p:nvSpPr>
          <p:cNvPr id="4" name="Объект 3">
            <a:extLst>
              <a:ext uri="{FF2B5EF4-FFF2-40B4-BE49-F238E27FC236}">
                <a16:creationId xmlns:a16="http://schemas.microsoft.com/office/drawing/2014/main" id="{9D122804-7977-03D0-7ACB-E7E445ABAA2B}"/>
              </a:ext>
            </a:extLst>
          </p:cNvPr>
          <p:cNvSpPr>
            <a:spLocks noGrp="1"/>
          </p:cNvSpPr>
          <p:nvPr>
            <p:ph sz="half" idx="2"/>
          </p:nvPr>
        </p:nvSpPr>
        <p:spPr/>
        <p:txBody>
          <a:bodyPr>
            <a:normAutofit/>
          </a:bodyPr>
          <a:lstStyle/>
          <a:p>
            <a:pPr marL="0" indent="0">
              <a:buNone/>
            </a:pPr>
            <a:r>
              <a:rPr lang="en-US" sz="2600" dirty="0"/>
              <a:t>Scenario</a:t>
            </a:r>
          </a:p>
          <a:p>
            <a:pPr marL="0" indent="0" algn="just">
              <a:buNone/>
            </a:pPr>
            <a:r>
              <a:rPr lang="en-US" sz="1700" dirty="0"/>
              <a:t>The system shows shopping cart icon, which also shows number of items in shopping.</a:t>
            </a:r>
          </a:p>
          <a:p>
            <a:pPr marL="0" indent="0" algn="just">
              <a:buNone/>
            </a:pPr>
            <a:r>
              <a:rPr lang="en-US" sz="1700" dirty="0"/>
              <a:t>If user clicks on the icon, he/she is transferred to the shopping cart page.</a:t>
            </a:r>
            <a:endParaRPr lang="ru-RU" sz="1700" dirty="0"/>
          </a:p>
        </p:txBody>
      </p:sp>
      <p:pic>
        <p:nvPicPr>
          <p:cNvPr id="1026" name="Picture 2" descr="Shopping Cart Icon&quot; Images – Browse 1,030 Stock Photos, Vectors, and Video  | Adobe Stock">
            <a:extLst>
              <a:ext uri="{FF2B5EF4-FFF2-40B4-BE49-F238E27FC236}">
                <a16:creationId xmlns:a16="http://schemas.microsoft.com/office/drawing/2014/main" id="{8C054380-BEEE-1E76-1AF0-D5B898CCB0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876" t="24822" r="18069" b="23169"/>
          <a:stretch/>
        </p:blipFill>
        <p:spPr bwMode="auto">
          <a:xfrm>
            <a:off x="8093713" y="4876060"/>
            <a:ext cx="1442205" cy="1118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92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4DDF5E0D-DB1B-5022-DF17-49ECEBD9A1F0}"/>
              </a:ext>
            </a:extLst>
          </p:cNvPr>
          <p:cNvSpPr>
            <a:spLocks noGrp="1"/>
          </p:cNvSpPr>
          <p:nvPr>
            <p:ph type="title"/>
          </p:nvPr>
        </p:nvSpPr>
        <p:spPr/>
        <p:txBody>
          <a:bodyPr>
            <a:normAutofit fontScale="90000"/>
          </a:bodyPr>
          <a:lstStyle/>
          <a:p>
            <a:r>
              <a:rPr lang="en-US" dirty="0"/>
              <a:t>Sort clothing items in a category by price or name </a:t>
            </a:r>
            <a:r>
              <a:rPr lang="en-US" sz="2800" kern="1200" dirty="0">
                <a:solidFill>
                  <a:srgbClr val="000000"/>
                </a:solidFill>
                <a:effectLst/>
                <a:latin typeface="Avenir Next LT Pro" panose="020B0504020202020204" pitchFamily="34" charset="0"/>
                <a:ea typeface="+mn-ea"/>
                <a:cs typeface="+mn-cs"/>
              </a:rPr>
              <a:t>(User Goal 11)</a:t>
            </a:r>
            <a:endParaRPr lang="ru-RU" sz="2800" dirty="0">
              <a:effectLst/>
            </a:endParaRPr>
          </a:p>
        </p:txBody>
      </p:sp>
      <p:sp>
        <p:nvSpPr>
          <p:cNvPr id="5" name="Объект 4">
            <a:extLst>
              <a:ext uri="{FF2B5EF4-FFF2-40B4-BE49-F238E27FC236}">
                <a16:creationId xmlns:a16="http://schemas.microsoft.com/office/drawing/2014/main" id="{162FCE92-BE5D-7BF1-4722-80C2A37483F7}"/>
              </a:ext>
            </a:extLst>
          </p:cNvPr>
          <p:cNvSpPr>
            <a:spLocks noGrp="1"/>
          </p:cNvSpPr>
          <p:nvPr>
            <p:ph sz="half" idx="1"/>
          </p:nvPr>
        </p:nvSpPr>
        <p:spPr/>
        <p:txBody>
          <a:bodyPr>
            <a:normAutofit/>
          </a:bodyPr>
          <a:lstStyle/>
          <a:p>
            <a:pPr marL="0" indent="0">
              <a:buNone/>
            </a:pPr>
            <a:r>
              <a:rPr lang="en-US" sz="2600" dirty="0"/>
              <a:t>Use Case</a:t>
            </a:r>
          </a:p>
          <a:p>
            <a:pPr marL="0" indent="0" algn="just">
              <a:buNone/>
            </a:pPr>
            <a:r>
              <a:rPr lang="en-US" sz="1700" dirty="0"/>
              <a:t>On this page user expects to sort shown items according to:</a:t>
            </a:r>
          </a:p>
          <a:p>
            <a:pPr algn="just"/>
            <a:r>
              <a:rPr lang="en-US" sz="1700" dirty="0"/>
              <a:t>Price</a:t>
            </a:r>
          </a:p>
          <a:p>
            <a:pPr algn="just"/>
            <a:r>
              <a:rPr lang="en-US" sz="1700" dirty="0"/>
              <a:t>Name</a:t>
            </a:r>
            <a:endParaRPr lang="ru-RU" sz="1700" dirty="0"/>
          </a:p>
        </p:txBody>
      </p:sp>
      <p:sp>
        <p:nvSpPr>
          <p:cNvPr id="6" name="Объект 5">
            <a:extLst>
              <a:ext uri="{FF2B5EF4-FFF2-40B4-BE49-F238E27FC236}">
                <a16:creationId xmlns:a16="http://schemas.microsoft.com/office/drawing/2014/main" id="{E1D3C3AA-92AD-E8A0-868B-3A2C25E456A6}"/>
              </a:ext>
            </a:extLst>
          </p:cNvPr>
          <p:cNvSpPr>
            <a:spLocks noGrp="1"/>
          </p:cNvSpPr>
          <p:nvPr>
            <p:ph sz="half" idx="2"/>
          </p:nvPr>
        </p:nvSpPr>
        <p:spPr/>
        <p:txBody>
          <a:bodyPr>
            <a:normAutofit/>
          </a:bodyPr>
          <a:lstStyle/>
          <a:p>
            <a:pPr marL="0" indent="0">
              <a:buNone/>
            </a:pPr>
            <a:r>
              <a:rPr lang="en-US" sz="2600" dirty="0"/>
              <a:t>Scenario</a:t>
            </a:r>
          </a:p>
          <a:p>
            <a:pPr marL="0" indent="0" algn="just">
              <a:buNone/>
            </a:pPr>
            <a:r>
              <a:rPr lang="en-US" sz="1700" dirty="0"/>
              <a:t>The system shows list of CheckBoxes. When user selects a particular CheckBox, the system filters the items according to selection.</a:t>
            </a:r>
          </a:p>
        </p:txBody>
      </p:sp>
    </p:spTree>
    <p:extLst>
      <p:ext uri="{BB962C8B-B14F-4D97-AF65-F5344CB8AC3E}">
        <p14:creationId xmlns:p14="http://schemas.microsoft.com/office/powerpoint/2010/main" val="3610712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0B86B0-96AD-614B-BFED-55E6D09E3D6E}"/>
              </a:ext>
            </a:extLst>
          </p:cNvPr>
          <p:cNvSpPr>
            <a:spLocks noGrp="1"/>
          </p:cNvSpPr>
          <p:nvPr>
            <p:ph type="title"/>
          </p:nvPr>
        </p:nvSpPr>
        <p:spPr/>
        <p:txBody>
          <a:bodyPr/>
          <a:lstStyle/>
          <a:p>
            <a:r>
              <a:rPr lang="cs-CZ" dirty="0" err="1"/>
              <a:t>Product</a:t>
            </a:r>
            <a:r>
              <a:rPr lang="cs-CZ" dirty="0"/>
              <a:t> </a:t>
            </a:r>
            <a:r>
              <a:rPr lang="cs-CZ" dirty="0" err="1"/>
              <a:t>statement</a:t>
            </a:r>
            <a:r>
              <a:rPr lang="cs-CZ" dirty="0"/>
              <a:t> </a:t>
            </a:r>
            <a:r>
              <a:rPr lang="en-US" dirty="0"/>
              <a:t>and </a:t>
            </a:r>
            <a:r>
              <a:rPr lang="cs-CZ" dirty="0" err="1"/>
              <a:t>motivation</a:t>
            </a:r>
            <a:endParaRPr lang="ru-RU" dirty="0"/>
          </a:p>
        </p:txBody>
      </p:sp>
      <p:sp>
        <p:nvSpPr>
          <p:cNvPr id="3" name="Объект 2">
            <a:extLst>
              <a:ext uri="{FF2B5EF4-FFF2-40B4-BE49-F238E27FC236}">
                <a16:creationId xmlns:a16="http://schemas.microsoft.com/office/drawing/2014/main" id="{1D08722F-FBE7-5B58-7A71-48003B1119C8}"/>
              </a:ext>
            </a:extLst>
          </p:cNvPr>
          <p:cNvSpPr>
            <a:spLocks noGrp="1"/>
          </p:cNvSpPr>
          <p:nvPr>
            <p:ph idx="1"/>
          </p:nvPr>
        </p:nvSpPr>
        <p:spPr/>
        <p:txBody>
          <a:bodyPr/>
          <a:lstStyle/>
          <a:p>
            <a:pPr algn="just"/>
            <a:r>
              <a:rPr lang="en-US" dirty="0"/>
              <a:t>Product statement: The “MillionDollarLook” luxury clothes shop allows people to comfortably and merely effortless purchase process of shoes and clothes of the worlds’ fashion brands.</a:t>
            </a:r>
          </a:p>
          <a:p>
            <a:pPr algn="just"/>
            <a:r>
              <a:rPr lang="en-US" dirty="0"/>
              <a:t>Motivation: The goal of this UI specification is to design of an Internet-shop, for selling luxury clothes and shoes.</a:t>
            </a:r>
            <a:endParaRPr lang="ru-RU" dirty="0"/>
          </a:p>
        </p:txBody>
      </p:sp>
    </p:spTree>
    <p:extLst>
      <p:ext uri="{BB962C8B-B14F-4D97-AF65-F5344CB8AC3E}">
        <p14:creationId xmlns:p14="http://schemas.microsoft.com/office/powerpoint/2010/main" val="2786956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39AA15-1FD7-5DCA-0E5D-47F3048AB053}"/>
              </a:ext>
            </a:extLst>
          </p:cNvPr>
          <p:cNvSpPr>
            <a:spLocks noGrp="1"/>
          </p:cNvSpPr>
          <p:nvPr>
            <p:ph type="title"/>
          </p:nvPr>
        </p:nvSpPr>
        <p:spPr/>
        <p:txBody>
          <a:bodyPr>
            <a:normAutofit fontScale="90000"/>
          </a:bodyPr>
          <a:lstStyle/>
          <a:p>
            <a:r>
              <a:rPr lang="en-US" dirty="0"/>
              <a:t>View detailed information and photos for each clothing item </a:t>
            </a:r>
            <a:r>
              <a:rPr lang="en-US" sz="2800" kern="1200" dirty="0">
                <a:solidFill>
                  <a:srgbClr val="000000"/>
                </a:solidFill>
                <a:effectLst/>
                <a:latin typeface="Avenir Next LT Pro" panose="020B0504020202020204" pitchFamily="34" charset="0"/>
                <a:ea typeface="+mn-ea"/>
                <a:cs typeface="+mn-cs"/>
              </a:rPr>
              <a:t>(User Goal 3)</a:t>
            </a:r>
            <a:endParaRPr lang="ru-RU" dirty="0"/>
          </a:p>
        </p:txBody>
      </p:sp>
      <p:sp>
        <p:nvSpPr>
          <p:cNvPr id="3" name="Объект 2">
            <a:extLst>
              <a:ext uri="{FF2B5EF4-FFF2-40B4-BE49-F238E27FC236}">
                <a16:creationId xmlns:a16="http://schemas.microsoft.com/office/drawing/2014/main" id="{613CEBFC-CC3C-EE82-C11F-66AC00F23E30}"/>
              </a:ext>
            </a:extLst>
          </p:cNvPr>
          <p:cNvSpPr>
            <a:spLocks noGrp="1"/>
          </p:cNvSpPr>
          <p:nvPr>
            <p:ph sz="half" idx="1"/>
          </p:nvPr>
        </p:nvSpPr>
        <p:spPr/>
        <p:txBody>
          <a:bodyPr>
            <a:normAutofit fontScale="85000" lnSpcReduction="10000"/>
          </a:bodyPr>
          <a:lstStyle/>
          <a:p>
            <a:pPr marL="0" indent="0">
              <a:buNone/>
            </a:pPr>
            <a:r>
              <a:rPr lang="en-US" sz="2600" dirty="0"/>
              <a:t>Use Case</a:t>
            </a:r>
          </a:p>
          <a:p>
            <a:pPr marL="0" indent="0">
              <a:buNone/>
            </a:pPr>
            <a:r>
              <a:rPr lang="en-US" sz="1700" dirty="0"/>
              <a:t>On the Detailed information page user expects:</a:t>
            </a:r>
          </a:p>
          <a:p>
            <a:r>
              <a:rPr lang="en-US" sz="1700" dirty="0"/>
              <a:t>Items’ preview image</a:t>
            </a:r>
          </a:p>
          <a:p>
            <a:r>
              <a:rPr lang="en-US" sz="1700" dirty="0"/>
              <a:t>List of secondary images</a:t>
            </a:r>
          </a:p>
          <a:p>
            <a:r>
              <a:rPr lang="en-US" sz="1700" dirty="0"/>
              <a:t>Item’s price</a:t>
            </a:r>
          </a:p>
          <a:p>
            <a:r>
              <a:rPr lang="en-US" sz="1700" dirty="0"/>
              <a:t>Description</a:t>
            </a:r>
          </a:p>
          <a:p>
            <a:r>
              <a:rPr lang="en-US" sz="1700" dirty="0"/>
              <a:t>Item’s rating (5-stars)</a:t>
            </a:r>
          </a:p>
          <a:p>
            <a:r>
              <a:rPr lang="en-US" sz="1700" dirty="0"/>
              <a:t>Item’s reviews by customers</a:t>
            </a:r>
          </a:p>
          <a:p>
            <a:r>
              <a:rPr lang="en-US" sz="1700" dirty="0"/>
              <a:t>Possibility to add a new review and rating</a:t>
            </a:r>
            <a:endParaRPr lang="ru-RU" sz="1700" dirty="0"/>
          </a:p>
        </p:txBody>
      </p:sp>
      <p:sp>
        <p:nvSpPr>
          <p:cNvPr id="4" name="Объект 3">
            <a:extLst>
              <a:ext uri="{FF2B5EF4-FFF2-40B4-BE49-F238E27FC236}">
                <a16:creationId xmlns:a16="http://schemas.microsoft.com/office/drawing/2014/main" id="{9D122804-7977-03D0-7ACB-E7E445ABAA2B}"/>
              </a:ext>
            </a:extLst>
          </p:cNvPr>
          <p:cNvSpPr>
            <a:spLocks noGrp="1"/>
          </p:cNvSpPr>
          <p:nvPr>
            <p:ph sz="half" idx="2"/>
          </p:nvPr>
        </p:nvSpPr>
        <p:spPr/>
        <p:txBody>
          <a:bodyPr>
            <a:normAutofit fontScale="85000" lnSpcReduction="10000"/>
          </a:bodyPr>
          <a:lstStyle/>
          <a:p>
            <a:pPr marL="0" indent="0">
              <a:buNone/>
            </a:pPr>
            <a:r>
              <a:rPr lang="en-US" sz="2600" dirty="0"/>
              <a:t>Scenario</a:t>
            </a:r>
          </a:p>
          <a:p>
            <a:pPr marL="0" indent="0">
              <a:buNone/>
            </a:pPr>
            <a:r>
              <a:rPr lang="en-US" sz="1700" dirty="0"/>
              <a:t>The system shows:</a:t>
            </a:r>
          </a:p>
          <a:p>
            <a:r>
              <a:rPr lang="en-US" sz="1700" dirty="0"/>
              <a:t>Item’s preview image</a:t>
            </a:r>
          </a:p>
          <a:p>
            <a:r>
              <a:rPr lang="en-US" sz="1700" dirty="0"/>
              <a:t>Controls for images switching (Previous/Next Image)</a:t>
            </a:r>
          </a:p>
          <a:p>
            <a:r>
              <a:rPr lang="en-US" sz="1700" dirty="0"/>
              <a:t>“Price” Label with value</a:t>
            </a:r>
          </a:p>
          <a:p>
            <a:r>
              <a:rPr lang="en-US" sz="1700" dirty="0"/>
              <a:t>Item description</a:t>
            </a:r>
          </a:p>
          <a:p>
            <a:r>
              <a:rPr lang="en-US" sz="1700" dirty="0"/>
              <a:t>Customers’ overall rating</a:t>
            </a:r>
          </a:p>
          <a:p>
            <a:r>
              <a:rPr lang="en-US" sz="1700" dirty="0"/>
              <a:t>Customers’ reviews, which includes:</a:t>
            </a:r>
          </a:p>
          <a:p>
            <a:pPr lvl="1"/>
            <a:r>
              <a:rPr lang="en-US" sz="1300" dirty="0"/>
              <a:t>Scale (5 points) for rating</a:t>
            </a:r>
          </a:p>
          <a:p>
            <a:pPr lvl="1"/>
            <a:r>
              <a:rPr lang="en-US" sz="1300" dirty="0" err="1"/>
              <a:t>TextArea</a:t>
            </a:r>
            <a:r>
              <a:rPr lang="en-US" sz="1300" dirty="0"/>
              <a:t> for the review itself</a:t>
            </a:r>
          </a:p>
          <a:p>
            <a:pPr lvl="1"/>
            <a:r>
              <a:rPr lang="en-US" sz="1300" dirty="0"/>
              <a:t>“Submit” button</a:t>
            </a:r>
            <a:endParaRPr lang="ru-RU" sz="1300" dirty="0"/>
          </a:p>
        </p:txBody>
      </p:sp>
    </p:spTree>
    <p:extLst>
      <p:ext uri="{BB962C8B-B14F-4D97-AF65-F5344CB8AC3E}">
        <p14:creationId xmlns:p14="http://schemas.microsoft.com/office/powerpoint/2010/main" val="488076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4DDF5E0D-DB1B-5022-DF17-49ECEBD9A1F0}"/>
              </a:ext>
            </a:extLst>
          </p:cNvPr>
          <p:cNvSpPr>
            <a:spLocks noGrp="1"/>
          </p:cNvSpPr>
          <p:nvPr>
            <p:ph type="title"/>
          </p:nvPr>
        </p:nvSpPr>
        <p:spPr/>
        <p:txBody>
          <a:bodyPr>
            <a:normAutofit/>
          </a:bodyPr>
          <a:lstStyle/>
          <a:p>
            <a:r>
              <a:rPr lang="en-US" dirty="0"/>
              <a:t>Add an item to the cart </a:t>
            </a:r>
            <a:r>
              <a:rPr lang="en-US" sz="2800" kern="1200" dirty="0">
                <a:solidFill>
                  <a:srgbClr val="000000"/>
                </a:solidFill>
                <a:effectLst/>
                <a:latin typeface="Avenir Next LT Pro" panose="020B0504020202020204" pitchFamily="34" charset="0"/>
                <a:ea typeface="+mn-ea"/>
                <a:cs typeface="+mn-cs"/>
              </a:rPr>
              <a:t>(User Goal 4)</a:t>
            </a:r>
            <a:endParaRPr lang="ru-RU" dirty="0"/>
          </a:p>
        </p:txBody>
      </p:sp>
      <p:sp>
        <p:nvSpPr>
          <p:cNvPr id="5" name="Объект 4">
            <a:extLst>
              <a:ext uri="{FF2B5EF4-FFF2-40B4-BE49-F238E27FC236}">
                <a16:creationId xmlns:a16="http://schemas.microsoft.com/office/drawing/2014/main" id="{162FCE92-BE5D-7BF1-4722-80C2A37483F7}"/>
              </a:ext>
            </a:extLst>
          </p:cNvPr>
          <p:cNvSpPr>
            <a:spLocks noGrp="1"/>
          </p:cNvSpPr>
          <p:nvPr>
            <p:ph sz="half" idx="1"/>
          </p:nvPr>
        </p:nvSpPr>
        <p:spPr/>
        <p:txBody>
          <a:bodyPr/>
          <a:lstStyle/>
          <a:p>
            <a:pPr marL="0" indent="0">
              <a:buNone/>
            </a:pPr>
            <a:r>
              <a:rPr lang="en-US" sz="2600" dirty="0"/>
              <a:t>Use Case</a:t>
            </a:r>
          </a:p>
          <a:p>
            <a:pPr marL="0" indent="0" algn="just">
              <a:buNone/>
            </a:pPr>
            <a:r>
              <a:rPr lang="en-US" sz="1700" dirty="0"/>
              <a:t>On the Product Detail Page user expects to add an item to the shopping cart.</a:t>
            </a:r>
          </a:p>
          <a:p>
            <a:pPr marL="0" indent="0" algn="just">
              <a:buNone/>
            </a:pPr>
            <a:r>
              <a:rPr lang="en-US" sz="1700" dirty="0"/>
              <a:t>After adding an item user expects to see the amount of items on the Shopping Cart icon and in the Shopping Cart Page.</a:t>
            </a:r>
            <a:endParaRPr lang="ru-RU" sz="1700" dirty="0"/>
          </a:p>
        </p:txBody>
      </p:sp>
      <p:sp>
        <p:nvSpPr>
          <p:cNvPr id="6" name="Объект 5">
            <a:extLst>
              <a:ext uri="{FF2B5EF4-FFF2-40B4-BE49-F238E27FC236}">
                <a16:creationId xmlns:a16="http://schemas.microsoft.com/office/drawing/2014/main" id="{E1D3C3AA-92AD-E8A0-868B-3A2C25E456A6}"/>
              </a:ext>
            </a:extLst>
          </p:cNvPr>
          <p:cNvSpPr>
            <a:spLocks noGrp="1"/>
          </p:cNvSpPr>
          <p:nvPr>
            <p:ph sz="half" idx="2"/>
          </p:nvPr>
        </p:nvSpPr>
        <p:spPr/>
        <p:txBody>
          <a:bodyPr/>
          <a:lstStyle/>
          <a:p>
            <a:pPr marL="0" indent="0">
              <a:buNone/>
            </a:pPr>
            <a:r>
              <a:rPr lang="en-US" sz="2600" dirty="0"/>
              <a:t>Scenario</a:t>
            </a:r>
          </a:p>
          <a:p>
            <a:pPr marL="0" indent="0">
              <a:buNone/>
            </a:pPr>
            <a:r>
              <a:rPr lang="en-US" sz="1700" dirty="0"/>
              <a:t>The system shows:</a:t>
            </a:r>
          </a:p>
          <a:p>
            <a:pPr algn="just"/>
            <a:r>
              <a:rPr lang="en-US" sz="1700" dirty="0"/>
              <a:t>After pressing “Buy” button, system updates the number of purchased items on the Shopping Cart icon and in the Shopping Cart Page.</a:t>
            </a:r>
            <a:endParaRPr lang="ru-RU" sz="1700" dirty="0"/>
          </a:p>
        </p:txBody>
      </p:sp>
    </p:spTree>
    <p:extLst>
      <p:ext uri="{BB962C8B-B14F-4D97-AF65-F5344CB8AC3E}">
        <p14:creationId xmlns:p14="http://schemas.microsoft.com/office/powerpoint/2010/main" val="3002154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4DDF5E0D-DB1B-5022-DF17-49ECEBD9A1F0}"/>
              </a:ext>
            </a:extLst>
          </p:cNvPr>
          <p:cNvSpPr>
            <a:spLocks noGrp="1"/>
          </p:cNvSpPr>
          <p:nvPr>
            <p:ph type="title"/>
          </p:nvPr>
        </p:nvSpPr>
        <p:spPr/>
        <p:txBody>
          <a:bodyPr>
            <a:normAutofit fontScale="90000"/>
          </a:bodyPr>
          <a:lstStyle/>
          <a:p>
            <a:r>
              <a:rPr lang="en-US" dirty="0"/>
              <a:t>Leave reviews and ratings for purchased clothes </a:t>
            </a:r>
            <a:r>
              <a:rPr lang="en-US" sz="2800" dirty="0"/>
              <a:t>(User Goal 10)</a:t>
            </a:r>
            <a:endParaRPr lang="ru-RU" dirty="0"/>
          </a:p>
        </p:txBody>
      </p:sp>
      <p:sp>
        <p:nvSpPr>
          <p:cNvPr id="5" name="Объект 4">
            <a:extLst>
              <a:ext uri="{FF2B5EF4-FFF2-40B4-BE49-F238E27FC236}">
                <a16:creationId xmlns:a16="http://schemas.microsoft.com/office/drawing/2014/main" id="{162FCE92-BE5D-7BF1-4722-80C2A37483F7}"/>
              </a:ext>
            </a:extLst>
          </p:cNvPr>
          <p:cNvSpPr>
            <a:spLocks noGrp="1"/>
          </p:cNvSpPr>
          <p:nvPr>
            <p:ph sz="half" idx="1"/>
          </p:nvPr>
        </p:nvSpPr>
        <p:spPr/>
        <p:txBody>
          <a:bodyPr>
            <a:normAutofit/>
          </a:bodyPr>
          <a:lstStyle/>
          <a:p>
            <a:pPr marL="0" indent="0">
              <a:buNone/>
            </a:pPr>
            <a:r>
              <a:rPr lang="en-US" sz="2600" dirty="0"/>
              <a:t>Use Case</a:t>
            </a:r>
          </a:p>
          <a:p>
            <a:pPr marL="0" indent="0">
              <a:buNone/>
            </a:pPr>
            <a:r>
              <a:rPr lang="en-US" sz="1700" dirty="0"/>
              <a:t>On the Product Page user expects to leave a review and rate a purchased product. The conditions for these operations are:</a:t>
            </a:r>
          </a:p>
          <a:p>
            <a:pPr algn="just"/>
            <a:r>
              <a:rPr lang="en-US" sz="1700" dirty="0"/>
              <a:t>User needs to be registered and logged in</a:t>
            </a:r>
          </a:p>
          <a:p>
            <a:pPr algn="just"/>
            <a:r>
              <a:rPr lang="en-US" sz="1700" dirty="0"/>
              <a:t>User needs to buy an item for leaving a comment under that particular item.</a:t>
            </a:r>
            <a:endParaRPr lang="ru-RU" sz="1700" dirty="0"/>
          </a:p>
        </p:txBody>
      </p:sp>
      <p:sp>
        <p:nvSpPr>
          <p:cNvPr id="6" name="Объект 5">
            <a:extLst>
              <a:ext uri="{FF2B5EF4-FFF2-40B4-BE49-F238E27FC236}">
                <a16:creationId xmlns:a16="http://schemas.microsoft.com/office/drawing/2014/main" id="{E1D3C3AA-92AD-E8A0-868B-3A2C25E456A6}"/>
              </a:ext>
            </a:extLst>
          </p:cNvPr>
          <p:cNvSpPr>
            <a:spLocks noGrp="1"/>
          </p:cNvSpPr>
          <p:nvPr>
            <p:ph sz="half" idx="2"/>
          </p:nvPr>
        </p:nvSpPr>
        <p:spPr/>
        <p:txBody>
          <a:bodyPr>
            <a:normAutofit/>
          </a:bodyPr>
          <a:lstStyle/>
          <a:p>
            <a:pPr marL="0" indent="0">
              <a:buNone/>
            </a:pPr>
            <a:r>
              <a:rPr lang="en-US" sz="2600" dirty="0"/>
              <a:t>Scenario</a:t>
            </a:r>
          </a:p>
          <a:p>
            <a:pPr marL="0" indent="0">
              <a:buNone/>
            </a:pPr>
            <a:endParaRPr lang="ru-RU" sz="1700" dirty="0"/>
          </a:p>
        </p:txBody>
      </p:sp>
    </p:spTree>
    <p:extLst>
      <p:ext uri="{BB962C8B-B14F-4D97-AF65-F5344CB8AC3E}">
        <p14:creationId xmlns:p14="http://schemas.microsoft.com/office/powerpoint/2010/main" val="1583863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4DDF5E0D-DB1B-5022-DF17-49ECEBD9A1F0}"/>
              </a:ext>
            </a:extLst>
          </p:cNvPr>
          <p:cNvSpPr>
            <a:spLocks noGrp="1"/>
          </p:cNvSpPr>
          <p:nvPr>
            <p:ph type="title"/>
          </p:nvPr>
        </p:nvSpPr>
        <p:spPr/>
        <p:txBody>
          <a:bodyPr>
            <a:normAutofit/>
          </a:bodyPr>
          <a:lstStyle/>
          <a:p>
            <a:r>
              <a:rPr lang="en-US" dirty="0"/>
              <a:t>View the list of items in the cart </a:t>
            </a:r>
            <a:r>
              <a:rPr lang="en-US" sz="2800" kern="1200" dirty="0">
                <a:solidFill>
                  <a:srgbClr val="000000"/>
                </a:solidFill>
                <a:effectLst/>
                <a:latin typeface="Avenir Next LT Pro" panose="020B0504020202020204" pitchFamily="34" charset="0"/>
                <a:ea typeface="+mn-ea"/>
                <a:cs typeface="+mn-cs"/>
              </a:rPr>
              <a:t>(User Goal 5, 6)</a:t>
            </a:r>
            <a:endParaRPr lang="ru-RU" dirty="0"/>
          </a:p>
        </p:txBody>
      </p:sp>
      <p:sp>
        <p:nvSpPr>
          <p:cNvPr id="5" name="Объект 4">
            <a:extLst>
              <a:ext uri="{FF2B5EF4-FFF2-40B4-BE49-F238E27FC236}">
                <a16:creationId xmlns:a16="http://schemas.microsoft.com/office/drawing/2014/main" id="{162FCE92-BE5D-7BF1-4722-80C2A37483F7}"/>
              </a:ext>
            </a:extLst>
          </p:cNvPr>
          <p:cNvSpPr>
            <a:spLocks noGrp="1"/>
          </p:cNvSpPr>
          <p:nvPr>
            <p:ph sz="half" idx="1"/>
          </p:nvPr>
        </p:nvSpPr>
        <p:spPr/>
        <p:txBody>
          <a:bodyPr>
            <a:normAutofit/>
          </a:bodyPr>
          <a:lstStyle/>
          <a:p>
            <a:pPr marL="0" indent="0">
              <a:buNone/>
            </a:pPr>
            <a:r>
              <a:rPr lang="en" sz="2600" dirty="0"/>
              <a:t>Use Case</a:t>
            </a:r>
          </a:p>
          <a:p>
            <a:pPr marL="0" indent="0">
              <a:buNone/>
            </a:pPr>
            <a:r>
              <a:rPr lang="en" sz="1700" dirty="0"/>
              <a:t>On the Shopping Cart </a:t>
            </a:r>
            <a:r>
              <a:rPr lang="cs-CZ" sz="1700" dirty="0"/>
              <a:t>page,</a:t>
            </a:r>
            <a:r>
              <a:rPr lang="en" sz="1700" dirty="0"/>
              <a:t> the user expects to have:</a:t>
            </a:r>
          </a:p>
          <a:p>
            <a:r>
              <a:rPr lang="en-US" sz="1700" dirty="0"/>
              <a:t>Item name, number of pieces, price</a:t>
            </a:r>
          </a:p>
          <a:p>
            <a:r>
              <a:rPr lang="en-US" sz="1700" dirty="0"/>
              <a:t>Adjust number of items</a:t>
            </a:r>
          </a:p>
          <a:p>
            <a:r>
              <a:rPr lang="en-US" sz="1700" dirty="0"/>
              <a:t>Total sum for an order</a:t>
            </a:r>
          </a:p>
          <a:p>
            <a:r>
              <a:rPr lang="en-US" sz="1700" dirty="0"/>
              <a:t>Delete items from the cart</a:t>
            </a:r>
          </a:p>
          <a:p>
            <a:r>
              <a:rPr lang="en-US" sz="1700" dirty="0"/>
              <a:t>Methods for proceeding or finishing the order</a:t>
            </a:r>
            <a:endParaRPr lang="ru-RU" sz="1700" dirty="0"/>
          </a:p>
        </p:txBody>
      </p:sp>
      <p:sp>
        <p:nvSpPr>
          <p:cNvPr id="6" name="Объект 5">
            <a:extLst>
              <a:ext uri="{FF2B5EF4-FFF2-40B4-BE49-F238E27FC236}">
                <a16:creationId xmlns:a16="http://schemas.microsoft.com/office/drawing/2014/main" id="{E1D3C3AA-92AD-E8A0-868B-3A2C25E456A6}"/>
              </a:ext>
            </a:extLst>
          </p:cNvPr>
          <p:cNvSpPr>
            <a:spLocks noGrp="1"/>
          </p:cNvSpPr>
          <p:nvPr>
            <p:ph sz="half" idx="2"/>
          </p:nvPr>
        </p:nvSpPr>
        <p:spPr/>
        <p:txBody>
          <a:bodyPr>
            <a:normAutofit/>
          </a:bodyPr>
          <a:lstStyle/>
          <a:p>
            <a:pPr marL="0" indent="0">
              <a:buNone/>
            </a:pPr>
            <a:r>
              <a:rPr lang="en-US" sz="2600" dirty="0"/>
              <a:t>Scenario</a:t>
            </a:r>
          </a:p>
          <a:p>
            <a:pPr marL="0" indent="0">
              <a:buNone/>
            </a:pPr>
            <a:r>
              <a:rPr lang="en-US" sz="1700" dirty="0"/>
              <a:t>The system shows a list of items (as a table) with these columns:</a:t>
            </a:r>
          </a:p>
          <a:p>
            <a:r>
              <a:rPr lang="en-US" sz="1700" dirty="0"/>
              <a:t>Item name</a:t>
            </a:r>
          </a:p>
          <a:p>
            <a:r>
              <a:rPr lang="en-US" sz="1700" dirty="0"/>
              <a:t>Amount of a particular item in the cart</a:t>
            </a:r>
          </a:p>
          <a:p>
            <a:r>
              <a:rPr lang="en-US" sz="1700" dirty="0"/>
              <a:t>“Remove” button</a:t>
            </a:r>
          </a:p>
          <a:p>
            <a:r>
              <a:rPr lang="en-US" sz="1700" dirty="0"/>
              <a:t>“Go to payment and shipping” button</a:t>
            </a:r>
            <a:endParaRPr lang="ru-RU" sz="1700" dirty="0"/>
          </a:p>
        </p:txBody>
      </p:sp>
    </p:spTree>
    <p:extLst>
      <p:ext uri="{BB962C8B-B14F-4D97-AF65-F5344CB8AC3E}">
        <p14:creationId xmlns:p14="http://schemas.microsoft.com/office/powerpoint/2010/main" val="2259618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39AA15-1FD7-5DCA-0E5D-47F3048AB053}"/>
              </a:ext>
            </a:extLst>
          </p:cNvPr>
          <p:cNvSpPr>
            <a:spLocks noGrp="1"/>
          </p:cNvSpPr>
          <p:nvPr>
            <p:ph type="title"/>
          </p:nvPr>
        </p:nvSpPr>
        <p:spPr/>
        <p:txBody>
          <a:bodyPr>
            <a:normAutofit/>
          </a:bodyPr>
          <a:lstStyle/>
          <a:p>
            <a:r>
              <a:rPr lang="en-US" dirty="0"/>
              <a:t>Modify the cart (delete or change quantity) </a:t>
            </a:r>
            <a:r>
              <a:rPr lang="en-US" sz="2800" kern="1200" dirty="0">
                <a:solidFill>
                  <a:srgbClr val="000000"/>
                </a:solidFill>
                <a:effectLst/>
                <a:latin typeface="Avenir Next LT Pro" panose="020B0504020202020204" pitchFamily="34" charset="0"/>
                <a:ea typeface="+mn-ea"/>
                <a:cs typeface="+mn-cs"/>
              </a:rPr>
              <a:t>(User Goal 5)</a:t>
            </a:r>
            <a:endParaRPr lang="ru-RU" dirty="0"/>
          </a:p>
        </p:txBody>
      </p:sp>
      <p:sp>
        <p:nvSpPr>
          <p:cNvPr id="3" name="Объект 2">
            <a:extLst>
              <a:ext uri="{FF2B5EF4-FFF2-40B4-BE49-F238E27FC236}">
                <a16:creationId xmlns:a16="http://schemas.microsoft.com/office/drawing/2014/main" id="{613CEBFC-CC3C-EE82-C11F-66AC00F23E30}"/>
              </a:ext>
            </a:extLst>
          </p:cNvPr>
          <p:cNvSpPr>
            <a:spLocks noGrp="1"/>
          </p:cNvSpPr>
          <p:nvPr>
            <p:ph sz="half" idx="1"/>
          </p:nvPr>
        </p:nvSpPr>
        <p:spPr/>
        <p:txBody>
          <a:bodyPr>
            <a:normAutofit/>
          </a:bodyPr>
          <a:lstStyle/>
          <a:p>
            <a:pPr marL="0" indent="0">
              <a:buNone/>
            </a:pPr>
            <a:r>
              <a:rPr lang="en-US" sz="2600" dirty="0"/>
              <a:t>Use Case</a:t>
            </a:r>
          </a:p>
          <a:p>
            <a:pPr marL="0" indent="0" algn="just">
              <a:buNone/>
            </a:pPr>
            <a:r>
              <a:rPr lang="en-US" sz="1700" dirty="0"/>
              <a:t>On the Shopping Cart page user expects to change the number of items in the cart or remove them.</a:t>
            </a:r>
          </a:p>
          <a:p>
            <a:pPr marL="0" indent="0" algn="just">
              <a:buNone/>
            </a:pPr>
            <a:r>
              <a:rPr lang="en-US" sz="1700" dirty="0"/>
              <a:t>It is implemented on a slide above as a part of a Shopping Cart Page functionality.</a:t>
            </a:r>
            <a:endParaRPr lang="ru-RU" sz="1700" dirty="0"/>
          </a:p>
        </p:txBody>
      </p:sp>
    </p:spTree>
    <p:extLst>
      <p:ext uri="{BB962C8B-B14F-4D97-AF65-F5344CB8AC3E}">
        <p14:creationId xmlns:p14="http://schemas.microsoft.com/office/powerpoint/2010/main" val="374883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39AA15-1FD7-5DCA-0E5D-47F3048AB053}"/>
              </a:ext>
            </a:extLst>
          </p:cNvPr>
          <p:cNvSpPr>
            <a:spLocks noGrp="1"/>
          </p:cNvSpPr>
          <p:nvPr>
            <p:ph type="title"/>
          </p:nvPr>
        </p:nvSpPr>
        <p:spPr/>
        <p:txBody>
          <a:bodyPr>
            <a:normAutofit/>
          </a:bodyPr>
          <a:lstStyle/>
          <a:p>
            <a:r>
              <a:rPr lang="en-US" dirty="0"/>
              <a:t>Select payment and shipment methods </a:t>
            </a:r>
            <a:r>
              <a:rPr lang="en-US" sz="2800" kern="1200" dirty="0">
                <a:solidFill>
                  <a:srgbClr val="000000"/>
                </a:solidFill>
                <a:effectLst/>
                <a:latin typeface="Avenir Next LT Pro" panose="020B0504020202020204" pitchFamily="34" charset="0"/>
                <a:ea typeface="+mn-ea"/>
                <a:cs typeface="+mn-cs"/>
              </a:rPr>
              <a:t>(User Goal 8)</a:t>
            </a:r>
            <a:endParaRPr lang="ru-RU" dirty="0"/>
          </a:p>
        </p:txBody>
      </p:sp>
      <p:sp>
        <p:nvSpPr>
          <p:cNvPr id="3" name="Объект 2">
            <a:extLst>
              <a:ext uri="{FF2B5EF4-FFF2-40B4-BE49-F238E27FC236}">
                <a16:creationId xmlns:a16="http://schemas.microsoft.com/office/drawing/2014/main" id="{613CEBFC-CC3C-EE82-C11F-66AC00F23E30}"/>
              </a:ext>
            </a:extLst>
          </p:cNvPr>
          <p:cNvSpPr>
            <a:spLocks noGrp="1"/>
          </p:cNvSpPr>
          <p:nvPr>
            <p:ph sz="half" idx="1"/>
          </p:nvPr>
        </p:nvSpPr>
        <p:spPr/>
        <p:txBody>
          <a:bodyPr>
            <a:normAutofit fontScale="92500" lnSpcReduction="10000"/>
          </a:bodyPr>
          <a:lstStyle/>
          <a:p>
            <a:pPr marL="0" indent="0">
              <a:buNone/>
            </a:pPr>
            <a:r>
              <a:rPr lang="en-US" dirty="0"/>
              <a:t>Use Case</a:t>
            </a:r>
          </a:p>
          <a:p>
            <a:pPr marL="0" indent="0" algn="just">
              <a:buNone/>
            </a:pPr>
            <a:r>
              <a:rPr lang="en-US" sz="1700" dirty="0"/>
              <a:t>On this page user expects to see the payment and shipping input fields:</a:t>
            </a:r>
          </a:p>
          <a:p>
            <a:pPr algn="just"/>
            <a:r>
              <a:rPr lang="en-US" sz="1700" dirty="0"/>
              <a:t>City</a:t>
            </a:r>
          </a:p>
          <a:p>
            <a:pPr algn="just"/>
            <a:r>
              <a:rPr lang="en-US" sz="1700" dirty="0"/>
              <a:t>Postal code</a:t>
            </a:r>
          </a:p>
          <a:p>
            <a:pPr algn="just"/>
            <a:r>
              <a:rPr lang="en-US" sz="1700" dirty="0"/>
              <a:t>Street, street number and (optionally), flat number</a:t>
            </a:r>
          </a:p>
          <a:p>
            <a:pPr algn="just"/>
            <a:r>
              <a:rPr lang="en-US" sz="1700" dirty="0"/>
              <a:t>CC number</a:t>
            </a:r>
          </a:p>
          <a:p>
            <a:pPr algn="just"/>
            <a:r>
              <a:rPr lang="en-US" sz="1700" dirty="0"/>
              <a:t>Expiration date</a:t>
            </a:r>
          </a:p>
          <a:p>
            <a:pPr algn="just"/>
            <a:r>
              <a:rPr lang="en-US" sz="1700" dirty="0"/>
              <a:t>CVV-code</a:t>
            </a:r>
            <a:endParaRPr lang="ru-RU" sz="1700" dirty="0"/>
          </a:p>
        </p:txBody>
      </p:sp>
      <p:sp>
        <p:nvSpPr>
          <p:cNvPr id="4" name="Объект 3">
            <a:extLst>
              <a:ext uri="{FF2B5EF4-FFF2-40B4-BE49-F238E27FC236}">
                <a16:creationId xmlns:a16="http://schemas.microsoft.com/office/drawing/2014/main" id="{9D122804-7977-03D0-7ACB-E7E445ABAA2B}"/>
              </a:ext>
            </a:extLst>
          </p:cNvPr>
          <p:cNvSpPr>
            <a:spLocks noGrp="1"/>
          </p:cNvSpPr>
          <p:nvPr>
            <p:ph sz="half" idx="2"/>
          </p:nvPr>
        </p:nvSpPr>
        <p:spPr/>
        <p:txBody>
          <a:bodyPr>
            <a:normAutofit fontScale="92500" lnSpcReduction="10000"/>
          </a:bodyPr>
          <a:lstStyle/>
          <a:p>
            <a:pPr marL="0" indent="0">
              <a:buNone/>
            </a:pPr>
            <a:r>
              <a:rPr lang="en-US" dirty="0"/>
              <a:t>Scenario</a:t>
            </a:r>
          </a:p>
          <a:p>
            <a:pPr marL="0" indent="0">
              <a:buNone/>
            </a:pPr>
            <a:r>
              <a:rPr lang="en-US" sz="1700" dirty="0"/>
              <a:t>The system shows the page with the following fields:</a:t>
            </a:r>
          </a:p>
          <a:p>
            <a:r>
              <a:rPr lang="en-US" sz="1700" dirty="0"/>
              <a:t>“City” Text label and input field</a:t>
            </a:r>
          </a:p>
          <a:p>
            <a:r>
              <a:rPr lang="en-US" sz="1700" dirty="0"/>
              <a:t>“Postal code” Text label and input field</a:t>
            </a:r>
          </a:p>
          <a:p>
            <a:r>
              <a:rPr lang="en-US" sz="1700" dirty="0"/>
              <a:t>“Street/Number/Flat number” Text label and input field</a:t>
            </a:r>
          </a:p>
          <a:p>
            <a:r>
              <a:rPr lang="en-US" sz="1700" dirty="0"/>
              <a:t>“Credit Card number” Text label and input field</a:t>
            </a:r>
          </a:p>
          <a:p>
            <a:r>
              <a:rPr lang="en-US" sz="1700" dirty="0"/>
              <a:t>“Expiration Date” Text label and input field</a:t>
            </a:r>
          </a:p>
          <a:p>
            <a:r>
              <a:rPr lang="en-US" sz="1700" dirty="0"/>
              <a:t>“CVV-code” Text label and input field</a:t>
            </a:r>
          </a:p>
        </p:txBody>
      </p:sp>
    </p:spTree>
    <p:extLst>
      <p:ext uri="{BB962C8B-B14F-4D97-AF65-F5344CB8AC3E}">
        <p14:creationId xmlns:p14="http://schemas.microsoft.com/office/powerpoint/2010/main" val="3504719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4DDF5E0D-DB1B-5022-DF17-49ECEBD9A1F0}"/>
              </a:ext>
            </a:extLst>
          </p:cNvPr>
          <p:cNvSpPr>
            <a:spLocks noGrp="1"/>
          </p:cNvSpPr>
          <p:nvPr>
            <p:ph type="title"/>
          </p:nvPr>
        </p:nvSpPr>
        <p:spPr/>
        <p:txBody>
          <a:bodyPr>
            <a:normAutofit/>
          </a:bodyPr>
          <a:lstStyle/>
          <a:p>
            <a:r>
              <a:rPr lang="en-US" dirty="0"/>
              <a:t>Review and proceed with an order </a:t>
            </a:r>
            <a:r>
              <a:rPr lang="en-US" sz="2800" kern="1200" dirty="0">
                <a:solidFill>
                  <a:srgbClr val="000000"/>
                </a:solidFill>
                <a:effectLst/>
                <a:latin typeface="Avenir Next LT Pro" panose="020B0504020202020204" pitchFamily="34" charset="0"/>
                <a:ea typeface="+mn-ea"/>
                <a:cs typeface="+mn-cs"/>
              </a:rPr>
              <a:t>(User Goal 9)</a:t>
            </a:r>
            <a:endParaRPr lang="ru-RU" dirty="0"/>
          </a:p>
        </p:txBody>
      </p:sp>
      <p:sp>
        <p:nvSpPr>
          <p:cNvPr id="5" name="Объект 4">
            <a:extLst>
              <a:ext uri="{FF2B5EF4-FFF2-40B4-BE49-F238E27FC236}">
                <a16:creationId xmlns:a16="http://schemas.microsoft.com/office/drawing/2014/main" id="{162FCE92-BE5D-7BF1-4722-80C2A37483F7}"/>
              </a:ext>
            </a:extLst>
          </p:cNvPr>
          <p:cNvSpPr>
            <a:spLocks noGrp="1"/>
          </p:cNvSpPr>
          <p:nvPr>
            <p:ph sz="half" idx="1"/>
          </p:nvPr>
        </p:nvSpPr>
        <p:spPr/>
        <p:txBody>
          <a:bodyPr>
            <a:normAutofit/>
          </a:bodyPr>
          <a:lstStyle/>
          <a:p>
            <a:pPr marL="0" indent="0">
              <a:buNone/>
            </a:pPr>
            <a:r>
              <a:rPr lang="en-US" sz="2600" dirty="0"/>
              <a:t>Use Case</a:t>
            </a:r>
          </a:p>
          <a:p>
            <a:pPr marL="0" indent="0" algn="just">
              <a:buNone/>
            </a:pPr>
            <a:r>
              <a:rPr lang="en-US" sz="1700" dirty="0"/>
              <a:t>On this page user expects to review the items in the cart, shipment information and payment method. It consists of three major blocks:</a:t>
            </a:r>
          </a:p>
          <a:p>
            <a:pPr algn="just"/>
            <a:r>
              <a:rPr lang="en-US" sz="1700" dirty="0"/>
              <a:t>Item List Block</a:t>
            </a:r>
          </a:p>
          <a:p>
            <a:pPr algn="just"/>
            <a:r>
              <a:rPr lang="en-US" sz="1700" dirty="0"/>
              <a:t>Shipment Information Block</a:t>
            </a:r>
          </a:p>
          <a:p>
            <a:pPr algn="just"/>
            <a:r>
              <a:rPr lang="en-US" sz="1700" dirty="0"/>
              <a:t>Payment Information Block</a:t>
            </a:r>
          </a:p>
          <a:p>
            <a:pPr algn="just"/>
            <a:endParaRPr lang="ru-RU" sz="1700" dirty="0"/>
          </a:p>
          <a:p>
            <a:pPr algn="just"/>
            <a:endParaRPr lang="ru-RU" sz="1700" dirty="0"/>
          </a:p>
        </p:txBody>
      </p:sp>
      <p:sp>
        <p:nvSpPr>
          <p:cNvPr id="6" name="Объект 5">
            <a:extLst>
              <a:ext uri="{FF2B5EF4-FFF2-40B4-BE49-F238E27FC236}">
                <a16:creationId xmlns:a16="http://schemas.microsoft.com/office/drawing/2014/main" id="{E1D3C3AA-92AD-E8A0-868B-3A2C25E456A6}"/>
              </a:ext>
            </a:extLst>
          </p:cNvPr>
          <p:cNvSpPr>
            <a:spLocks noGrp="1"/>
          </p:cNvSpPr>
          <p:nvPr>
            <p:ph sz="half" idx="2"/>
          </p:nvPr>
        </p:nvSpPr>
        <p:spPr/>
        <p:txBody>
          <a:bodyPr>
            <a:normAutofit/>
          </a:bodyPr>
          <a:lstStyle/>
          <a:p>
            <a:pPr marL="0" indent="0">
              <a:buNone/>
            </a:pPr>
            <a:r>
              <a:rPr lang="en-US" sz="2600" dirty="0"/>
              <a:t>Scenario</a:t>
            </a:r>
          </a:p>
          <a:p>
            <a:pPr marL="0" indent="0">
              <a:buNone/>
            </a:pPr>
            <a:r>
              <a:rPr lang="en-US" sz="1700" dirty="0"/>
              <a:t>The system shows three major blocks of information and a confirmation button and consists of these elements:</a:t>
            </a:r>
          </a:p>
          <a:p>
            <a:r>
              <a:rPr lang="en-US" sz="1700" dirty="0"/>
              <a:t>Label and Block for items in Shopping Cart</a:t>
            </a:r>
          </a:p>
          <a:p>
            <a:r>
              <a:rPr lang="en-US" sz="1700" dirty="0"/>
              <a:t>Label and Block for Shipment</a:t>
            </a:r>
          </a:p>
          <a:p>
            <a:r>
              <a:rPr lang="en-US" sz="1700" dirty="0"/>
              <a:t>Label and Block for Payment Information</a:t>
            </a:r>
          </a:p>
          <a:p>
            <a:r>
              <a:rPr lang="en-US" sz="1700" dirty="0"/>
              <a:t>“Confirm” button</a:t>
            </a:r>
          </a:p>
          <a:p>
            <a:pPr marL="0" indent="0">
              <a:buNone/>
            </a:pPr>
            <a:endParaRPr lang="en-US" sz="1700" dirty="0"/>
          </a:p>
        </p:txBody>
      </p:sp>
    </p:spTree>
    <p:extLst>
      <p:ext uri="{BB962C8B-B14F-4D97-AF65-F5344CB8AC3E}">
        <p14:creationId xmlns:p14="http://schemas.microsoft.com/office/powerpoint/2010/main" val="1293984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39AA15-1FD7-5DCA-0E5D-47F3048AB053}"/>
              </a:ext>
            </a:extLst>
          </p:cNvPr>
          <p:cNvSpPr>
            <a:spLocks noGrp="1"/>
          </p:cNvSpPr>
          <p:nvPr>
            <p:ph type="title"/>
          </p:nvPr>
        </p:nvSpPr>
        <p:spPr/>
        <p:txBody>
          <a:bodyPr>
            <a:normAutofit/>
          </a:bodyPr>
          <a:lstStyle/>
          <a:p>
            <a:r>
              <a:rPr lang="en-US" dirty="0"/>
              <a:t>Login to the account </a:t>
            </a:r>
            <a:r>
              <a:rPr lang="en-US" sz="2800" kern="1200" dirty="0">
                <a:solidFill>
                  <a:srgbClr val="000000"/>
                </a:solidFill>
                <a:effectLst/>
                <a:latin typeface="Avenir Next LT Pro" panose="020B0504020202020204" pitchFamily="34" charset="0"/>
                <a:ea typeface="+mn-ea"/>
                <a:cs typeface="+mn-cs"/>
              </a:rPr>
              <a:t>(User Goal 7)</a:t>
            </a:r>
            <a:endParaRPr lang="ru-RU" dirty="0"/>
          </a:p>
        </p:txBody>
      </p:sp>
      <p:sp>
        <p:nvSpPr>
          <p:cNvPr id="3" name="Объект 2">
            <a:extLst>
              <a:ext uri="{FF2B5EF4-FFF2-40B4-BE49-F238E27FC236}">
                <a16:creationId xmlns:a16="http://schemas.microsoft.com/office/drawing/2014/main" id="{613CEBFC-CC3C-EE82-C11F-66AC00F23E30}"/>
              </a:ext>
            </a:extLst>
          </p:cNvPr>
          <p:cNvSpPr>
            <a:spLocks noGrp="1"/>
          </p:cNvSpPr>
          <p:nvPr>
            <p:ph sz="half" idx="1"/>
          </p:nvPr>
        </p:nvSpPr>
        <p:spPr/>
        <p:txBody>
          <a:bodyPr/>
          <a:lstStyle/>
          <a:p>
            <a:pPr marL="0" indent="0" algn="just">
              <a:buNone/>
            </a:pPr>
            <a:r>
              <a:rPr lang="en" sz="2800" dirty="0"/>
              <a:t>Use Case</a:t>
            </a:r>
          </a:p>
          <a:p>
            <a:pPr marL="0" indent="0" algn="just">
              <a:buNone/>
            </a:pPr>
            <a:r>
              <a:rPr lang="en" sz="1700" dirty="0"/>
              <a:t>On the User Page user expects to login into the account according to:</a:t>
            </a:r>
          </a:p>
          <a:p>
            <a:pPr algn="just"/>
            <a:r>
              <a:rPr lang="en" sz="1700" dirty="0"/>
              <a:t>Username, which can be either e-mail or phone number</a:t>
            </a:r>
          </a:p>
          <a:p>
            <a:pPr algn="just"/>
            <a:r>
              <a:rPr lang="en" sz="1700" dirty="0"/>
              <a:t>Password</a:t>
            </a:r>
          </a:p>
          <a:p>
            <a:pPr algn="just"/>
            <a:endParaRPr lang="en" sz="1700" dirty="0"/>
          </a:p>
          <a:p>
            <a:pPr marL="0" indent="0" algn="just">
              <a:buNone/>
            </a:pPr>
            <a:r>
              <a:rPr lang="en" sz="1700" dirty="0"/>
              <a:t>After successful login user expects to be moved to the User Page. </a:t>
            </a:r>
            <a:endParaRPr lang="ru-RU" sz="1700" dirty="0"/>
          </a:p>
        </p:txBody>
      </p:sp>
      <p:sp>
        <p:nvSpPr>
          <p:cNvPr id="4" name="Объект 3">
            <a:extLst>
              <a:ext uri="{FF2B5EF4-FFF2-40B4-BE49-F238E27FC236}">
                <a16:creationId xmlns:a16="http://schemas.microsoft.com/office/drawing/2014/main" id="{9D122804-7977-03D0-7ACB-E7E445ABAA2B}"/>
              </a:ext>
            </a:extLst>
          </p:cNvPr>
          <p:cNvSpPr>
            <a:spLocks noGrp="1"/>
          </p:cNvSpPr>
          <p:nvPr>
            <p:ph sz="half" idx="2"/>
          </p:nvPr>
        </p:nvSpPr>
        <p:spPr/>
        <p:txBody>
          <a:bodyPr/>
          <a:lstStyle/>
          <a:p>
            <a:pPr marL="0" indent="0">
              <a:buNone/>
            </a:pPr>
            <a:r>
              <a:rPr lang="en-US" dirty="0"/>
              <a:t>Scenario</a:t>
            </a:r>
          </a:p>
          <a:p>
            <a:pPr marL="0" indent="0">
              <a:buNone/>
            </a:pPr>
            <a:r>
              <a:rPr lang="en-US" sz="1700" dirty="0"/>
              <a:t>The system shows the following elements:</a:t>
            </a:r>
          </a:p>
          <a:p>
            <a:r>
              <a:rPr lang="en-US" sz="1700" dirty="0"/>
              <a:t>“Username” Label and Input Field</a:t>
            </a:r>
          </a:p>
          <a:p>
            <a:r>
              <a:rPr lang="en-US" sz="1700" dirty="0"/>
              <a:t>“Password” Label and Input Field</a:t>
            </a:r>
          </a:p>
          <a:p>
            <a:r>
              <a:rPr lang="en-US" sz="1700" dirty="0"/>
              <a:t>“Login” button and on successful login user is transferred User Page. </a:t>
            </a:r>
            <a:endParaRPr lang="ru-RU" sz="1700" dirty="0"/>
          </a:p>
        </p:txBody>
      </p:sp>
    </p:spTree>
    <p:extLst>
      <p:ext uri="{BB962C8B-B14F-4D97-AF65-F5344CB8AC3E}">
        <p14:creationId xmlns:p14="http://schemas.microsoft.com/office/powerpoint/2010/main" val="3992161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B6A24B-C51D-C320-6DE0-5CF337BF7F0D}"/>
              </a:ext>
            </a:extLst>
          </p:cNvPr>
          <p:cNvSpPr>
            <a:spLocks noGrp="1"/>
          </p:cNvSpPr>
          <p:nvPr>
            <p:ph type="title"/>
          </p:nvPr>
        </p:nvSpPr>
        <p:spPr/>
        <p:txBody>
          <a:bodyPr/>
          <a:lstStyle/>
          <a:p>
            <a:r>
              <a:rPr lang="en-US" dirty="0"/>
              <a:t>User Page </a:t>
            </a:r>
            <a:r>
              <a:rPr lang="en-US" sz="2500" dirty="0">
                <a:solidFill>
                  <a:srgbClr val="000000"/>
                </a:solidFill>
                <a:latin typeface="Avenir Next LT Pro" panose="020B0504020202020204" pitchFamily="34" charset="0"/>
                <a:ea typeface="+mn-ea"/>
                <a:cs typeface="+mn-cs"/>
              </a:rPr>
              <a:t>(User Goal 7) </a:t>
            </a:r>
            <a:endParaRPr lang="ru-RU" sz="2500" dirty="0">
              <a:solidFill>
                <a:srgbClr val="000000"/>
              </a:solidFill>
              <a:ea typeface="+mn-ea"/>
              <a:cs typeface="+mn-cs"/>
            </a:endParaRPr>
          </a:p>
        </p:txBody>
      </p:sp>
      <p:sp>
        <p:nvSpPr>
          <p:cNvPr id="3" name="Объект 2">
            <a:extLst>
              <a:ext uri="{FF2B5EF4-FFF2-40B4-BE49-F238E27FC236}">
                <a16:creationId xmlns:a16="http://schemas.microsoft.com/office/drawing/2014/main" id="{64B73F02-43CA-E74A-8BC2-BAFC1EE2FA95}"/>
              </a:ext>
            </a:extLst>
          </p:cNvPr>
          <p:cNvSpPr>
            <a:spLocks noGrp="1"/>
          </p:cNvSpPr>
          <p:nvPr>
            <p:ph sz="half" idx="1"/>
          </p:nvPr>
        </p:nvSpPr>
        <p:spPr/>
        <p:txBody>
          <a:bodyPr/>
          <a:lstStyle/>
          <a:p>
            <a:pPr marL="0" indent="0">
              <a:buNone/>
            </a:pPr>
            <a:r>
              <a:rPr lang="en-US" sz="2600" dirty="0"/>
              <a:t>Use Cases</a:t>
            </a:r>
          </a:p>
          <a:p>
            <a:pPr marL="0" indent="0">
              <a:buNone/>
            </a:pPr>
            <a:r>
              <a:rPr lang="en-US" sz="1700" dirty="0"/>
              <a:t>On the User Page section user expects:</a:t>
            </a:r>
          </a:p>
          <a:p>
            <a:r>
              <a:rPr lang="en-US" sz="1700" dirty="0"/>
              <a:t>Adding or changing the following info about a user:</a:t>
            </a:r>
          </a:p>
          <a:p>
            <a:pPr lvl="1"/>
            <a:r>
              <a:rPr lang="en-US" sz="1300" dirty="0"/>
              <a:t>Name, Last Name</a:t>
            </a:r>
          </a:p>
          <a:p>
            <a:pPr lvl="1"/>
            <a:r>
              <a:rPr lang="en-US" sz="1300" dirty="0"/>
              <a:t>City, Street, Street Number, Flat Number</a:t>
            </a:r>
          </a:p>
          <a:p>
            <a:pPr lvl="1"/>
            <a:r>
              <a:rPr lang="en-US" sz="1300" dirty="0"/>
              <a:t>E-mail, phone number</a:t>
            </a:r>
          </a:p>
          <a:p>
            <a:pPr lvl="1"/>
            <a:r>
              <a:rPr lang="en-US" sz="1300" dirty="0"/>
              <a:t>Assigning or changing the password from the account</a:t>
            </a:r>
          </a:p>
          <a:p>
            <a:r>
              <a:rPr lang="en-US" sz="1700" dirty="0"/>
              <a:t>Login to the User Page</a:t>
            </a:r>
          </a:p>
        </p:txBody>
      </p:sp>
    </p:spTree>
    <p:extLst>
      <p:ext uri="{BB962C8B-B14F-4D97-AF65-F5344CB8AC3E}">
        <p14:creationId xmlns:p14="http://schemas.microsoft.com/office/powerpoint/2010/main" val="3783555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4DDF5E0D-DB1B-5022-DF17-49ECEBD9A1F0}"/>
              </a:ext>
            </a:extLst>
          </p:cNvPr>
          <p:cNvSpPr>
            <a:spLocks noGrp="1"/>
          </p:cNvSpPr>
          <p:nvPr>
            <p:ph type="title"/>
          </p:nvPr>
        </p:nvSpPr>
        <p:spPr/>
        <p:txBody>
          <a:bodyPr>
            <a:normAutofit fontScale="90000"/>
          </a:bodyPr>
          <a:lstStyle/>
          <a:p>
            <a:r>
              <a:rPr lang="en-US" dirty="0"/>
              <a:t>Review the info about payment and shipment methods </a:t>
            </a:r>
            <a:r>
              <a:rPr lang="en-US" sz="2800" kern="1200" dirty="0">
                <a:solidFill>
                  <a:srgbClr val="000000"/>
                </a:solidFill>
                <a:effectLst/>
                <a:latin typeface="Avenir Next LT Pro" panose="020B0504020202020204" pitchFamily="34" charset="0"/>
                <a:ea typeface="+mn-ea"/>
                <a:cs typeface="+mn-cs"/>
              </a:rPr>
              <a:t>(User Goal 7)</a:t>
            </a:r>
            <a:endParaRPr lang="ru-RU" dirty="0"/>
          </a:p>
        </p:txBody>
      </p:sp>
      <p:sp>
        <p:nvSpPr>
          <p:cNvPr id="5" name="Объект 4">
            <a:extLst>
              <a:ext uri="{FF2B5EF4-FFF2-40B4-BE49-F238E27FC236}">
                <a16:creationId xmlns:a16="http://schemas.microsoft.com/office/drawing/2014/main" id="{162FCE92-BE5D-7BF1-4722-80C2A37483F7}"/>
              </a:ext>
            </a:extLst>
          </p:cNvPr>
          <p:cNvSpPr>
            <a:spLocks noGrp="1"/>
          </p:cNvSpPr>
          <p:nvPr>
            <p:ph sz="half" idx="1"/>
          </p:nvPr>
        </p:nvSpPr>
        <p:spPr/>
        <p:txBody>
          <a:bodyPr>
            <a:normAutofit lnSpcReduction="10000"/>
          </a:bodyPr>
          <a:lstStyle/>
          <a:p>
            <a:pPr marL="0" indent="0">
              <a:buNone/>
            </a:pPr>
            <a:r>
              <a:rPr lang="en-US" dirty="0"/>
              <a:t>Use Case</a:t>
            </a:r>
          </a:p>
          <a:p>
            <a:pPr marL="0" indent="0" algn="just">
              <a:buNone/>
            </a:pPr>
            <a:r>
              <a:rPr lang="en-US" sz="1700" dirty="0"/>
              <a:t>On the User Page user expects to get the information about saved shipment address and credit card credentials.</a:t>
            </a:r>
            <a:endParaRPr lang="ru-RU" sz="1700" dirty="0"/>
          </a:p>
        </p:txBody>
      </p:sp>
      <p:sp>
        <p:nvSpPr>
          <p:cNvPr id="6" name="Объект 5">
            <a:extLst>
              <a:ext uri="{FF2B5EF4-FFF2-40B4-BE49-F238E27FC236}">
                <a16:creationId xmlns:a16="http://schemas.microsoft.com/office/drawing/2014/main" id="{E1D3C3AA-92AD-E8A0-868B-3A2C25E456A6}"/>
              </a:ext>
            </a:extLst>
          </p:cNvPr>
          <p:cNvSpPr>
            <a:spLocks noGrp="1"/>
          </p:cNvSpPr>
          <p:nvPr>
            <p:ph sz="half" idx="2"/>
          </p:nvPr>
        </p:nvSpPr>
        <p:spPr/>
        <p:txBody>
          <a:bodyPr>
            <a:normAutofit lnSpcReduction="10000"/>
          </a:bodyPr>
          <a:lstStyle/>
          <a:p>
            <a:pPr marL="0" indent="0">
              <a:buNone/>
            </a:pPr>
            <a:r>
              <a:rPr lang="en-US" dirty="0"/>
              <a:t>Scenario</a:t>
            </a:r>
          </a:p>
          <a:p>
            <a:pPr marL="0" indent="0">
              <a:buNone/>
            </a:pPr>
            <a:r>
              <a:rPr lang="en-US" sz="1700" dirty="0"/>
              <a:t>The system shows two blocks:</a:t>
            </a:r>
          </a:p>
          <a:p>
            <a:r>
              <a:rPr lang="en-US" sz="1700" dirty="0"/>
              <a:t>Shipment information:</a:t>
            </a:r>
          </a:p>
          <a:p>
            <a:pPr lvl="1"/>
            <a:r>
              <a:rPr lang="en-US" sz="1300" dirty="0"/>
              <a:t>Street field</a:t>
            </a:r>
          </a:p>
          <a:p>
            <a:pPr lvl="1"/>
            <a:r>
              <a:rPr lang="en-US" sz="1300" dirty="0"/>
              <a:t>Postal code field</a:t>
            </a:r>
          </a:p>
          <a:p>
            <a:pPr lvl="1"/>
            <a:r>
              <a:rPr lang="en-US" sz="1300" dirty="0"/>
              <a:t>Street number field</a:t>
            </a:r>
          </a:p>
          <a:p>
            <a:pPr lvl="1"/>
            <a:r>
              <a:rPr lang="en-US" sz="1300" dirty="0"/>
              <a:t>Flat number field</a:t>
            </a:r>
          </a:p>
          <a:p>
            <a:r>
              <a:rPr lang="en-US" sz="1700" dirty="0"/>
              <a:t>Payment credentials:</a:t>
            </a:r>
          </a:p>
          <a:p>
            <a:pPr lvl="1"/>
            <a:r>
              <a:rPr lang="en-US" sz="1300" dirty="0"/>
              <a:t>Credit card number</a:t>
            </a:r>
          </a:p>
          <a:p>
            <a:pPr lvl="1"/>
            <a:r>
              <a:rPr lang="en-US" sz="1300" dirty="0"/>
              <a:t>Expiration date</a:t>
            </a:r>
          </a:p>
          <a:p>
            <a:pPr lvl="1"/>
            <a:r>
              <a:rPr lang="en-US" sz="1300" dirty="0"/>
              <a:t>CVV-code</a:t>
            </a:r>
            <a:endParaRPr lang="ru-RU" sz="1300" dirty="0"/>
          </a:p>
        </p:txBody>
      </p:sp>
    </p:spTree>
    <p:extLst>
      <p:ext uri="{BB962C8B-B14F-4D97-AF65-F5344CB8AC3E}">
        <p14:creationId xmlns:p14="http://schemas.microsoft.com/office/powerpoint/2010/main" val="147642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B3EA83-D24B-E71D-3214-D769082A9534}"/>
              </a:ext>
            </a:extLst>
          </p:cNvPr>
          <p:cNvSpPr>
            <a:spLocks noGrp="1"/>
          </p:cNvSpPr>
          <p:nvPr>
            <p:ph type="title"/>
          </p:nvPr>
        </p:nvSpPr>
        <p:spPr/>
        <p:txBody>
          <a:bodyPr/>
          <a:lstStyle/>
          <a:p>
            <a:r>
              <a:rPr lang="cs-CZ" dirty="0"/>
              <a:t>Business </a:t>
            </a:r>
            <a:r>
              <a:rPr lang="cs-CZ" dirty="0" err="1"/>
              <a:t>requirements</a:t>
            </a:r>
            <a:endParaRPr lang="ru-RU" dirty="0"/>
          </a:p>
        </p:txBody>
      </p:sp>
      <p:sp>
        <p:nvSpPr>
          <p:cNvPr id="3" name="Объект 2">
            <a:extLst>
              <a:ext uri="{FF2B5EF4-FFF2-40B4-BE49-F238E27FC236}">
                <a16:creationId xmlns:a16="http://schemas.microsoft.com/office/drawing/2014/main" id="{51FF59F8-7423-368C-4BB3-3E1F4F4286CF}"/>
              </a:ext>
            </a:extLst>
          </p:cNvPr>
          <p:cNvSpPr>
            <a:spLocks noGrp="1"/>
          </p:cNvSpPr>
          <p:nvPr>
            <p:ph idx="1"/>
          </p:nvPr>
        </p:nvSpPr>
        <p:spPr/>
        <p:txBody>
          <a:bodyPr/>
          <a:lstStyle/>
          <a:p>
            <a:r>
              <a:rPr lang="en-US" dirty="0"/>
              <a:t>Easy-to-use Internet-shop</a:t>
            </a:r>
          </a:p>
          <a:p>
            <a:r>
              <a:rPr lang="en-US" dirty="0"/>
              <a:t>The items of the shop are sent on delivery</a:t>
            </a:r>
          </a:p>
          <a:p>
            <a:r>
              <a:rPr lang="en-US" dirty="0"/>
              <a:t>Items in the shop are paid by card only</a:t>
            </a:r>
          </a:p>
          <a:p>
            <a:r>
              <a:rPr lang="en-US" dirty="0"/>
              <a:t>The shop is oriented on local market (Czech Republic)</a:t>
            </a:r>
          </a:p>
          <a:p>
            <a:endParaRPr lang="ru-RU" dirty="0"/>
          </a:p>
        </p:txBody>
      </p:sp>
    </p:spTree>
    <p:extLst>
      <p:ext uri="{BB962C8B-B14F-4D97-AF65-F5344CB8AC3E}">
        <p14:creationId xmlns:p14="http://schemas.microsoft.com/office/powerpoint/2010/main" val="4154011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AF544E-0B66-84A4-73C6-72A2CB340C2A}"/>
              </a:ext>
            </a:extLst>
          </p:cNvPr>
          <p:cNvSpPr>
            <a:spLocks noGrp="1"/>
          </p:cNvSpPr>
          <p:nvPr>
            <p:ph type="title"/>
          </p:nvPr>
        </p:nvSpPr>
        <p:spPr/>
        <p:txBody>
          <a:bodyPr/>
          <a:lstStyle/>
          <a:p>
            <a:r>
              <a:rPr lang="en-US" dirty="0"/>
              <a:t>Task List for the E-Shop</a:t>
            </a:r>
            <a:endParaRPr lang="ru-RU" dirty="0"/>
          </a:p>
        </p:txBody>
      </p:sp>
      <p:sp>
        <p:nvSpPr>
          <p:cNvPr id="3" name="Объект 2">
            <a:extLst>
              <a:ext uri="{FF2B5EF4-FFF2-40B4-BE49-F238E27FC236}">
                <a16:creationId xmlns:a16="http://schemas.microsoft.com/office/drawing/2014/main" id="{1A38B342-C430-0231-838E-3520CC615130}"/>
              </a:ext>
            </a:extLst>
          </p:cNvPr>
          <p:cNvSpPr>
            <a:spLocks noGrp="1"/>
          </p:cNvSpPr>
          <p:nvPr>
            <p:ph idx="1"/>
          </p:nvPr>
        </p:nvSpPr>
        <p:spPr/>
        <p:txBody>
          <a:bodyPr>
            <a:normAutofit fontScale="92500" lnSpcReduction="10000"/>
          </a:bodyPr>
          <a:lstStyle/>
          <a:p>
            <a:r>
              <a:rPr lang="en-US" dirty="0"/>
              <a:t>Showing the Home Page</a:t>
            </a:r>
          </a:p>
          <a:p>
            <a:r>
              <a:rPr lang="en-US" dirty="0"/>
              <a:t>Select a brand</a:t>
            </a:r>
          </a:p>
          <a:p>
            <a:r>
              <a:rPr lang="en-US" dirty="0"/>
              <a:t>List clothes items according to name and price</a:t>
            </a:r>
          </a:p>
          <a:p>
            <a:r>
              <a:rPr lang="en-US" dirty="0"/>
              <a:t>Select a particular item</a:t>
            </a:r>
          </a:p>
          <a:p>
            <a:r>
              <a:rPr lang="en-US" dirty="0"/>
              <a:t>Watch additional photos of an item</a:t>
            </a:r>
          </a:p>
          <a:p>
            <a:r>
              <a:rPr lang="en-US" dirty="0"/>
              <a:t>Add the clothes item to the Shopping Cart</a:t>
            </a:r>
          </a:p>
          <a:p>
            <a:r>
              <a:rPr lang="en-US" dirty="0"/>
              <a:t>View the amount of items in the Shopping Cart</a:t>
            </a:r>
          </a:p>
          <a:p>
            <a:endParaRPr lang="ru-RU" dirty="0"/>
          </a:p>
        </p:txBody>
      </p:sp>
    </p:spTree>
    <p:extLst>
      <p:ext uri="{BB962C8B-B14F-4D97-AF65-F5344CB8AC3E}">
        <p14:creationId xmlns:p14="http://schemas.microsoft.com/office/powerpoint/2010/main" val="1306136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D6A646-6143-8E12-AA13-32645C4D9D49}"/>
              </a:ext>
            </a:extLst>
          </p:cNvPr>
          <p:cNvSpPr>
            <a:spLocks noGrp="1"/>
          </p:cNvSpPr>
          <p:nvPr>
            <p:ph type="title"/>
          </p:nvPr>
        </p:nvSpPr>
        <p:spPr/>
        <p:txBody>
          <a:bodyPr/>
          <a:lstStyle/>
          <a:p>
            <a:r>
              <a:rPr lang="en-US" dirty="0"/>
              <a:t>Task List for the E-Shop</a:t>
            </a:r>
            <a:endParaRPr lang="ru-RU" dirty="0"/>
          </a:p>
        </p:txBody>
      </p:sp>
      <p:sp>
        <p:nvSpPr>
          <p:cNvPr id="3" name="Объект 2">
            <a:extLst>
              <a:ext uri="{FF2B5EF4-FFF2-40B4-BE49-F238E27FC236}">
                <a16:creationId xmlns:a16="http://schemas.microsoft.com/office/drawing/2014/main" id="{9608E578-F8B1-F05F-65FF-74C8D1780D39}"/>
              </a:ext>
            </a:extLst>
          </p:cNvPr>
          <p:cNvSpPr>
            <a:spLocks noGrp="1"/>
          </p:cNvSpPr>
          <p:nvPr>
            <p:ph idx="1"/>
          </p:nvPr>
        </p:nvSpPr>
        <p:spPr/>
        <p:txBody>
          <a:bodyPr>
            <a:normAutofit fontScale="92500" lnSpcReduction="10000"/>
          </a:bodyPr>
          <a:lstStyle/>
          <a:p>
            <a:r>
              <a:rPr lang="en-US" dirty="0"/>
              <a:t>Remove items from the Shopping Cart</a:t>
            </a:r>
          </a:p>
          <a:p>
            <a:r>
              <a:rPr lang="en-US" dirty="0"/>
              <a:t>Modify the amount of items in the Cart</a:t>
            </a:r>
          </a:p>
          <a:p>
            <a:r>
              <a:rPr lang="en-US" dirty="0"/>
              <a:t>View item rating</a:t>
            </a:r>
          </a:p>
          <a:p>
            <a:r>
              <a:rPr lang="en-US" dirty="0"/>
              <a:t>Show item reviews</a:t>
            </a:r>
          </a:p>
          <a:p>
            <a:r>
              <a:rPr lang="en-US" dirty="0"/>
              <a:t>Showing the orders’ summary</a:t>
            </a:r>
          </a:p>
          <a:p>
            <a:r>
              <a:rPr lang="en-US" dirty="0"/>
              <a:t>Show latest arrivals</a:t>
            </a:r>
          </a:p>
          <a:p>
            <a:r>
              <a:rPr lang="en-US" dirty="0"/>
              <a:t>Show promotional items and special offers</a:t>
            </a:r>
          </a:p>
          <a:p>
            <a:endParaRPr lang="ru-RU" dirty="0"/>
          </a:p>
        </p:txBody>
      </p:sp>
    </p:spTree>
    <p:extLst>
      <p:ext uri="{BB962C8B-B14F-4D97-AF65-F5344CB8AC3E}">
        <p14:creationId xmlns:p14="http://schemas.microsoft.com/office/powerpoint/2010/main" val="1298826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487836-A5B0-0D77-F622-86DC7DA75B56}"/>
              </a:ext>
            </a:extLst>
          </p:cNvPr>
          <p:cNvSpPr>
            <a:spLocks noGrp="1"/>
          </p:cNvSpPr>
          <p:nvPr>
            <p:ph type="title"/>
          </p:nvPr>
        </p:nvSpPr>
        <p:spPr/>
        <p:txBody>
          <a:bodyPr/>
          <a:lstStyle/>
          <a:p>
            <a:r>
              <a:rPr lang="en-US" dirty="0"/>
              <a:t>Task Groups</a:t>
            </a:r>
            <a:endParaRPr lang="ru-RU" dirty="0"/>
          </a:p>
        </p:txBody>
      </p:sp>
      <p:sp>
        <p:nvSpPr>
          <p:cNvPr id="3" name="Объект 2">
            <a:extLst>
              <a:ext uri="{FF2B5EF4-FFF2-40B4-BE49-F238E27FC236}">
                <a16:creationId xmlns:a16="http://schemas.microsoft.com/office/drawing/2014/main" id="{D98230EC-0B58-DCDE-11DA-D8D19F567CCD}"/>
              </a:ext>
            </a:extLst>
          </p:cNvPr>
          <p:cNvSpPr>
            <a:spLocks noGrp="1"/>
          </p:cNvSpPr>
          <p:nvPr>
            <p:ph sz="half" idx="1"/>
          </p:nvPr>
        </p:nvSpPr>
        <p:spPr/>
        <p:txBody>
          <a:bodyPr>
            <a:normAutofit lnSpcReduction="10000"/>
          </a:bodyPr>
          <a:lstStyle/>
          <a:p>
            <a:pPr marL="0" indent="0">
              <a:buNone/>
            </a:pPr>
            <a:r>
              <a:rPr lang="en-US" dirty="0"/>
              <a:t>Visual Representation:</a:t>
            </a:r>
          </a:p>
          <a:p>
            <a:r>
              <a:rPr lang="en-US" sz="1700" dirty="0"/>
              <a:t>Landing Page</a:t>
            </a:r>
          </a:p>
          <a:p>
            <a:r>
              <a:rPr lang="en-US" sz="1700" dirty="0"/>
              <a:t>List Page</a:t>
            </a:r>
          </a:p>
          <a:p>
            <a:r>
              <a:rPr lang="en-US" sz="1700" dirty="0"/>
              <a:t>Product (clothes item) Page</a:t>
            </a:r>
          </a:p>
          <a:p>
            <a:r>
              <a:rPr lang="en-US" sz="1700" dirty="0"/>
              <a:t>Shopping Cart</a:t>
            </a:r>
          </a:p>
          <a:p>
            <a:pPr lvl="1"/>
            <a:r>
              <a:rPr lang="en-US" sz="1300" dirty="0"/>
              <a:t>List of Items</a:t>
            </a:r>
          </a:p>
          <a:p>
            <a:pPr lvl="1"/>
            <a:r>
              <a:rPr lang="en-US" sz="1300" dirty="0"/>
              <a:t>Payment and Shipping</a:t>
            </a:r>
          </a:p>
          <a:p>
            <a:pPr lvl="1"/>
            <a:r>
              <a:rPr lang="en-US" sz="1300" dirty="0"/>
              <a:t>Summary</a:t>
            </a:r>
          </a:p>
          <a:p>
            <a:r>
              <a:rPr lang="en-US" sz="1700" dirty="0"/>
              <a:t>Login Page</a:t>
            </a:r>
          </a:p>
          <a:p>
            <a:r>
              <a:rPr lang="en-US" sz="1700" dirty="0"/>
              <a:t>User Page</a:t>
            </a:r>
          </a:p>
          <a:p>
            <a:endParaRPr lang="ru-RU" dirty="0"/>
          </a:p>
        </p:txBody>
      </p:sp>
      <p:sp>
        <p:nvSpPr>
          <p:cNvPr id="4" name="Объект 3">
            <a:extLst>
              <a:ext uri="{FF2B5EF4-FFF2-40B4-BE49-F238E27FC236}">
                <a16:creationId xmlns:a16="http://schemas.microsoft.com/office/drawing/2014/main" id="{FF17F22E-E342-986D-D9E2-634796519026}"/>
              </a:ext>
            </a:extLst>
          </p:cNvPr>
          <p:cNvSpPr>
            <a:spLocks noGrp="1"/>
          </p:cNvSpPr>
          <p:nvPr>
            <p:ph sz="half" idx="2"/>
          </p:nvPr>
        </p:nvSpPr>
        <p:spPr/>
        <p:txBody>
          <a:bodyPr>
            <a:normAutofit/>
          </a:bodyPr>
          <a:lstStyle/>
          <a:p>
            <a:pPr marL="0" indent="0">
              <a:buNone/>
            </a:pPr>
            <a:r>
              <a:rPr lang="en-US" sz="2600" dirty="0"/>
              <a:t>User actions:</a:t>
            </a:r>
          </a:p>
          <a:p>
            <a:r>
              <a:rPr lang="en-US" sz="1700" dirty="0"/>
              <a:t>Filter items in the list</a:t>
            </a:r>
          </a:p>
          <a:p>
            <a:r>
              <a:rPr lang="en-US" sz="1700" dirty="0"/>
              <a:t>Select an item</a:t>
            </a:r>
          </a:p>
          <a:p>
            <a:r>
              <a:rPr lang="en-US" sz="1700" dirty="0"/>
              <a:t>Add an item to the Shopping Cart</a:t>
            </a:r>
          </a:p>
          <a:p>
            <a:r>
              <a:rPr lang="en-US" sz="1700" dirty="0"/>
              <a:t>Adjust the amount of items in the cart</a:t>
            </a:r>
          </a:p>
          <a:p>
            <a:r>
              <a:rPr lang="en-US" sz="1700" dirty="0"/>
              <a:t>Delete items from the cart</a:t>
            </a:r>
          </a:p>
          <a:p>
            <a:r>
              <a:rPr lang="en-US" sz="1700" dirty="0"/>
              <a:t>Rate purchased item</a:t>
            </a:r>
          </a:p>
          <a:p>
            <a:r>
              <a:rPr lang="en-US" sz="1700" dirty="0"/>
              <a:t>Add a review for the purchased item</a:t>
            </a:r>
          </a:p>
          <a:p>
            <a:endParaRPr lang="en-US" sz="1700" dirty="0"/>
          </a:p>
          <a:p>
            <a:endParaRPr lang="ru-RU" sz="1700" dirty="0"/>
          </a:p>
        </p:txBody>
      </p:sp>
    </p:spTree>
    <p:extLst>
      <p:ext uri="{BB962C8B-B14F-4D97-AF65-F5344CB8AC3E}">
        <p14:creationId xmlns:p14="http://schemas.microsoft.com/office/powerpoint/2010/main" val="4193891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42F19A-5D6E-F83E-F385-4C16D511D815}"/>
              </a:ext>
            </a:extLst>
          </p:cNvPr>
          <p:cNvSpPr>
            <a:spLocks noGrp="1"/>
          </p:cNvSpPr>
          <p:nvPr>
            <p:ph type="title"/>
          </p:nvPr>
        </p:nvSpPr>
        <p:spPr/>
        <p:txBody>
          <a:bodyPr/>
          <a:lstStyle/>
          <a:p>
            <a:r>
              <a:rPr lang="en-US" dirty="0"/>
              <a:t>Wireframes</a:t>
            </a:r>
            <a:endParaRPr lang="ru-RU" dirty="0"/>
          </a:p>
        </p:txBody>
      </p:sp>
      <p:sp>
        <p:nvSpPr>
          <p:cNvPr id="3" name="Объект 2">
            <a:extLst>
              <a:ext uri="{FF2B5EF4-FFF2-40B4-BE49-F238E27FC236}">
                <a16:creationId xmlns:a16="http://schemas.microsoft.com/office/drawing/2014/main" id="{F43D8A50-E06B-D395-035A-643443EEF911}"/>
              </a:ext>
            </a:extLst>
          </p:cNvPr>
          <p:cNvSpPr>
            <a:spLocks noGrp="1"/>
          </p:cNvSpPr>
          <p:nvPr>
            <p:ph idx="1"/>
          </p:nvPr>
        </p:nvSpPr>
        <p:spPr/>
        <p:txBody>
          <a:bodyPr>
            <a:normAutofit fontScale="85000" lnSpcReduction="20000"/>
          </a:bodyPr>
          <a:lstStyle/>
          <a:p>
            <a:r>
              <a:rPr lang="en-US" dirty="0"/>
              <a:t>Landing Page</a:t>
            </a:r>
          </a:p>
          <a:p>
            <a:r>
              <a:rPr lang="en-US" dirty="0"/>
              <a:t>List Page</a:t>
            </a:r>
          </a:p>
          <a:p>
            <a:r>
              <a:rPr lang="en-US" dirty="0"/>
              <a:t>Product Details</a:t>
            </a:r>
          </a:p>
          <a:p>
            <a:r>
              <a:rPr lang="en-US" dirty="0"/>
              <a:t>Shopping Cart (Items)</a:t>
            </a:r>
          </a:p>
          <a:p>
            <a:r>
              <a:rPr lang="en-US" dirty="0"/>
              <a:t>Shopping Cart (Payment &amp; Shipment)</a:t>
            </a:r>
          </a:p>
          <a:p>
            <a:r>
              <a:rPr lang="en-US" dirty="0"/>
              <a:t>Shopping Cart (Summary)</a:t>
            </a:r>
          </a:p>
          <a:p>
            <a:r>
              <a:rPr lang="en-US" dirty="0"/>
              <a:t>Login Page</a:t>
            </a:r>
          </a:p>
          <a:p>
            <a:r>
              <a:rPr lang="en-US" dirty="0"/>
              <a:t>User Page</a:t>
            </a:r>
          </a:p>
          <a:p>
            <a:endParaRPr lang="en-US" dirty="0"/>
          </a:p>
          <a:p>
            <a:endParaRPr lang="ru-RU" dirty="0"/>
          </a:p>
        </p:txBody>
      </p:sp>
    </p:spTree>
    <p:extLst>
      <p:ext uri="{BB962C8B-B14F-4D97-AF65-F5344CB8AC3E}">
        <p14:creationId xmlns:p14="http://schemas.microsoft.com/office/powerpoint/2010/main" val="2065296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F939A403-B01A-9F8B-48BE-FF0FA0F74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5" y="0"/>
            <a:ext cx="12160770" cy="6858000"/>
          </a:xfrm>
          <a:prstGeom prst="rect">
            <a:avLst/>
          </a:prstGeom>
        </p:spPr>
      </p:pic>
    </p:spTree>
    <p:extLst>
      <p:ext uri="{BB962C8B-B14F-4D97-AF65-F5344CB8AC3E}">
        <p14:creationId xmlns:p14="http://schemas.microsoft.com/office/powerpoint/2010/main" val="7772739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1C12917-674A-9C89-C68B-445865336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5" y="0"/>
            <a:ext cx="12160770" cy="6858000"/>
          </a:xfrm>
          <a:prstGeom prst="rect">
            <a:avLst/>
          </a:prstGeom>
        </p:spPr>
      </p:pic>
    </p:spTree>
    <p:extLst>
      <p:ext uri="{BB962C8B-B14F-4D97-AF65-F5344CB8AC3E}">
        <p14:creationId xmlns:p14="http://schemas.microsoft.com/office/powerpoint/2010/main" val="2392400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descr="Изображение выглядит как текст&#10;&#10;Автоматически созданное описание">
            <a:extLst>
              <a:ext uri="{FF2B5EF4-FFF2-40B4-BE49-F238E27FC236}">
                <a16:creationId xmlns:a16="http://schemas.microsoft.com/office/drawing/2014/main" id="{8F698047-3387-3A93-1338-0D4FDCDF8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5" y="0"/>
            <a:ext cx="12160770" cy="6858000"/>
          </a:xfrm>
          <a:prstGeom prst="rect">
            <a:avLst/>
          </a:prstGeom>
        </p:spPr>
      </p:pic>
    </p:spTree>
    <p:extLst>
      <p:ext uri="{BB962C8B-B14F-4D97-AF65-F5344CB8AC3E}">
        <p14:creationId xmlns:p14="http://schemas.microsoft.com/office/powerpoint/2010/main" val="3886074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descr="Изображение выглядит как стол&#10;&#10;Автоматически созданное описание">
            <a:extLst>
              <a:ext uri="{FF2B5EF4-FFF2-40B4-BE49-F238E27FC236}">
                <a16:creationId xmlns:a16="http://schemas.microsoft.com/office/drawing/2014/main" id="{26233A82-07F2-E4E5-5756-5CA187DF4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5" y="0"/>
            <a:ext cx="12160770" cy="6858000"/>
          </a:xfrm>
          <a:prstGeom prst="rect">
            <a:avLst/>
          </a:prstGeom>
        </p:spPr>
      </p:pic>
      <p:pic>
        <p:nvPicPr>
          <p:cNvPr id="5" name="Рисунок 4" descr="Изображение выглядит как стол&#10;&#10;Автоматически созданное описание">
            <a:extLst>
              <a:ext uri="{FF2B5EF4-FFF2-40B4-BE49-F238E27FC236}">
                <a16:creationId xmlns:a16="http://schemas.microsoft.com/office/drawing/2014/main" id="{72DBDA01-19DC-9757-41A5-ACB0F65969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15" y="0"/>
            <a:ext cx="12160770" cy="6858000"/>
          </a:xfrm>
          <a:prstGeom prst="rect">
            <a:avLst/>
          </a:prstGeom>
        </p:spPr>
      </p:pic>
    </p:spTree>
    <p:extLst>
      <p:ext uri="{BB962C8B-B14F-4D97-AF65-F5344CB8AC3E}">
        <p14:creationId xmlns:p14="http://schemas.microsoft.com/office/powerpoint/2010/main" val="8094514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3FC46100-2171-A99B-1D6F-1343F5FC7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5" y="0"/>
            <a:ext cx="12160770" cy="6858000"/>
          </a:xfrm>
          <a:prstGeom prst="rect">
            <a:avLst/>
          </a:prstGeom>
        </p:spPr>
      </p:pic>
      <p:pic>
        <p:nvPicPr>
          <p:cNvPr id="5" name="Рисунок 4">
            <a:extLst>
              <a:ext uri="{FF2B5EF4-FFF2-40B4-BE49-F238E27FC236}">
                <a16:creationId xmlns:a16="http://schemas.microsoft.com/office/drawing/2014/main" id="{812D8768-ACCA-55CE-B869-C96DD7D3E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15" y="0"/>
            <a:ext cx="12160770" cy="6858000"/>
          </a:xfrm>
          <a:prstGeom prst="rect">
            <a:avLst/>
          </a:prstGeom>
        </p:spPr>
      </p:pic>
    </p:spTree>
    <p:extLst>
      <p:ext uri="{BB962C8B-B14F-4D97-AF65-F5344CB8AC3E}">
        <p14:creationId xmlns:p14="http://schemas.microsoft.com/office/powerpoint/2010/main" val="21093629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descr="Изображение выглядит как стол&#10;&#10;Автоматически созданное описание">
            <a:extLst>
              <a:ext uri="{FF2B5EF4-FFF2-40B4-BE49-F238E27FC236}">
                <a16:creationId xmlns:a16="http://schemas.microsoft.com/office/drawing/2014/main" id="{519D8D87-52D3-8B42-D019-6226615E06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5" y="0"/>
            <a:ext cx="12160770" cy="6858000"/>
          </a:xfrm>
          <a:prstGeom prst="rect">
            <a:avLst/>
          </a:prstGeom>
        </p:spPr>
      </p:pic>
      <p:pic>
        <p:nvPicPr>
          <p:cNvPr id="5" name="Рисунок 4" descr="Изображение выглядит как текст, стол&#10;&#10;Автоматически созданное описание">
            <a:extLst>
              <a:ext uri="{FF2B5EF4-FFF2-40B4-BE49-F238E27FC236}">
                <a16:creationId xmlns:a16="http://schemas.microsoft.com/office/drawing/2014/main" id="{E9FD0683-C6A9-7A42-29ED-8B84C6EB80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15" y="0"/>
            <a:ext cx="12160770" cy="6858000"/>
          </a:xfrm>
          <a:prstGeom prst="rect">
            <a:avLst/>
          </a:prstGeom>
        </p:spPr>
      </p:pic>
    </p:spTree>
    <p:extLst>
      <p:ext uri="{BB962C8B-B14F-4D97-AF65-F5344CB8AC3E}">
        <p14:creationId xmlns:p14="http://schemas.microsoft.com/office/powerpoint/2010/main" val="3124044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4D4DC9-6DAB-7415-EB70-607E91F95BE1}"/>
              </a:ext>
            </a:extLst>
          </p:cNvPr>
          <p:cNvSpPr>
            <a:spLocks noGrp="1"/>
          </p:cNvSpPr>
          <p:nvPr>
            <p:ph type="title"/>
          </p:nvPr>
        </p:nvSpPr>
        <p:spPr/>
        <p:txBody>
          <a:bodyPr/>
          <a:lstStyle/>
          <a:p>
            <a:r>
              <a:rPr lang="cs-CZ" dirty="0" err="1"/>
              <a:t>Limitations</a:t>
            </a:r>
            <a:endParaRPr lang="ru-RU" dirty="0"/>
          </a:p>
        </p:txBody>
      </p:sp>
      <p:sp>
        <p:nvSpPr>
          <p:cNvPr id="3" name="Объект 2">
            <a:extLst>
              <a:ext uri="{FF2B5EF4-FFF2-40B4-BE49-F238E27FC236}">
                <a16:creationId xmlns:a16="http://schemas.microsoft.com/office/drawing/2014/main" id="{51ED8094-3EAB-29E8-9ED8-7D690243DF2F}"/>
              </a:ext>
            </a:extLst>
          </p:cNvPr>
          <p:cNvSpPr>
            <a:spLocks noGrp="1"/>
          </p:cNvSpPr>
          <p:nvPr>
            <p:ph idx="1"/>
          </p:nvPr>
        </p:nvSpPr>
        <p:spPr/>
        <p:txBody>
          <a:bodyPr/>
          <a:lstStyle/>
          <a:p>
            <a:r>
              <a:rPr lang="en-US" dirty="0"/>
              <a:t>We are dealing only with the front-end part of the shop</a:t>
            </a:r>
          </a:p>
          <a:p>
            <a:r>
              <a:rPr lang="en-US" dirty="0"/>
              <a:t>We are ignoring purchasing mechanism</a:t>
            </a:r>
          </a:p>
          <a:p>
            <a:r>
              <a:rPr lang="en-US" dirty="0"/>
              <a:t>We are ignoring logging in mechanism</a:t>
            </a:r>
          </a:p>
          <a:p>
            <a:endParaRPr lang="ru-RU" dirty="0"/>
          </a:p>
        </p:txBody>
      </p:sp>
    </p:spTree>
    <p:extLst>
      <p:ext uri="{BB962C8B-B14F-4D97-AF65-F5344CB8AC3E}">
        <p14:creationId xmlns:p14="http://schemas.microsoft.com/office/powerpoint/2010/main" val="29022701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descr="Изображение выглядит как текст&#10;&#10;Автоматически созданное описание">
            <a:extLst>
              <a:ext uri="{FF2B5EF4-FFF2-40B4-BE49-F238E27FC236}">
                <a16:creationId xmlns:a16="http://schemas.microsoft.com/office/drawing/2014/main" id="{7F9F0754-C8D3-942F-4B0F-6FB4A1036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5" y="0"/>
            <a:ext cx="12160770" cy="6858000"/>
          </a:xfrm>
          <a:prstGeom prst="rect">
            <a:avLst/>
          </a:prstGeom>
        </p:spPr>
      </p:pic>
    </p:spTree>
    <p:extLst>
      <p:ext uri="{BB962C8B-B14F-4D97-AF65-F5344CB8AC3E}">
        <p14:creationId xmlns:p14="http://schemas.microsoft.com/office/powerpoint/2010/main" val="18355651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3C6ADB5E-74FE-6F80-BC24-C35BEF2BA6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5" y="0"/>
            <a:ext cx="12160770" cy="6858000"/>
          </a:xfrm>
          <a:prstGeom prst="rect">
            <a:avLst/>
          </a:prstGeom>
        </p:spPr>
      </p:pic>
    </p:spTree>
    <p:extLst>
      <p:ext uri="{BB962C8B-B14F-4D97-AF65-F5344CB8AC3E}">
        <p14:creationId xmlns:p14="http://schemas.microsoft.com/office/powerpoint/2010/main" val="2212999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D60F90-44FC-C0A8-B4AE-41179DF4CED9}"/>
              </a:ext>
            </a:extLst>
          </p:cNvPr>
          <p:cNvSpPr>
            <a:spLocks noGrp="1"/>
          </p:cNvSpPr>
          <p:nvPr>
            <p:ph type="title"/>
          </p:nvPr>
        </p:nvSpPr>
        <p:spPr/>
        <p:txBody>
          <a:bodyPr/>
          <a:lstStyle/>
          <a:p>
            <a:r>
              <a:rPr lang="cs-CZ" dirty="0" err="1"/>
              <a:t>Personas</a:t>
            </a:r>
            <a:endParaRPr lang="ru-RU" dirty="0"/>
          </a:p>
        </p:txBody>
      </p:sp>
      <p:sp>
        <p:nvSpPr>
          <p:cNvPr id="3" name="Объект 2">
            <a:extLst>
              <a:ext uri="{FF2B5EF4-FFF2-40B4-BE49-F238E27FC236}">
                <a16:creationId xmlns:a16="http://schemas.microsoft.com/office/drawing/2014/main" id="{3B651769-932E-C4ED-1CB3-E29CE7975956}"/>
              </a:ext>
            </a:extLst>
          </p:cNvPr>
          <p:cNvSpPr>
            <a:spLocks noGrp="1"/>
          </p:cNvSpPr>
          <p:nvPr>
            <p:ph idx="1"/>
          </p:nvPr>
        </p:nvSpPr>
        <p:spPr/>
        <p:txBody>
          <a:bodyPr/>
          <a:lstStyle/>
          <a:p>
            <a:r>
              <a:rPr lang="en-US" dirty="0"/>
              <a:t>There are three types of personas are defined in order to model end (final) users.</a:t>
            </a:r>
          </a:p>
          <a:p>
            <a:pPr marL="0" indent="0">
              <a:buNone/>
            </a:pPr>
            <a:r>
              <a:rPr lang="en-US" dirty="0"/>
              <a:t>1.	</a:t>
            </a:r>
            <a:r>
              <a:rPr lang="en-US" dirty="0" err="1"/>
              <a:t>Zuzanna</a:t>
            </a:r>
            <a:r>
              <a:rPr lang="en-US" dirty="0"/>
              <a:t> </a:t>
            </a:r>
            <a:r>
              <a:rPr lang="en-US" dirty="0" err="1"/>
              <a:t>Novotná</a:t>
            </a:r>
            <a:endParaRPr lang="en-US" dirty="0"/>
          </a:p>
          <a:p>
            <a:pPr marL="0" indent="0">
              <a:buNone/>
            </a:pPr>
            <a:r>
              <a:rPr lang="en-US" dirty="0"/>
              <a:t>2.	Karel </a:t>
            </a:r>
            <a:r>
              <a:rPr lang="en-US" dirty="0" err="1"/>
              <a:t>Pokorný</a:t>
            </a:r>
            <a:endParaRPr lang="en-US" dirty="0"/>
          </a:p>
          <a:p>
            <a:pPr marL="0" indent="0">
              <a:buNone/>
            </a:pPr>
            <a:r>
              <a:rPr lang="en-US" dirty="0"/>
              <a:t>3.	</a:t>
            </a:r>
            <a:r>
              <a:rPr lang="en-US" dirty="0" err="1"/>
              <a:t>Tomáš</a:t>
            </a:r>
            <a:r>
              <a:rPr lang="en-US" dirty="0"/>
              <a:t> </a:t>
            </a:r>
            <a:r>
              <a:rPr lang="en-US" dirty="0" err="1"/>
              <a:t>Krejčí</a:t>
            </a:r>
            <a:endParaRPr lang="en-US" dirty="0"/>
          </a:p>
          <a:p>
            <a:endParaRPr lang="ru-RU" dirty="0"/>
          </a:p>
        </p:txBody>
      </p:sp>
    </p:spTree>
    <p:extLst>
      <p:ext uri="{BB962C8B-B14F-4D97-AF65-F5344CB8AC3E}">
        <p14:creationId xmlns:p14="http://schemas.microsoft.com/office/powerpoint/2010/main" val="3740345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CE8F30-C001-E3F4-884B-3275305E1D1D}"/>
              </a:ext>
            </a:extLst>
          </p:cNvPr>
          <p:cNvSpPr>
            <a:spLocks noGrp="1"/>
          </p:cNvSpPr>
          <p:nvPr>
            <p:ph type="title"/>
          </p:nvPr>
        </p:nvSpPr>
        <p:spPr/>
        <p:txBody>
          <a:bodyPr/>
          <a:lstStyle/>
          <a:p>
            <a:r>
              <a:rPr lang="cs-CZ" dirty="0"/>
              <a:t>Persona</a:t>
            </a:r>
            <a:r>
              <a:rPr lang="en-US" dirty="0"/>
              <a:t> A (</a:t>
            </a:r>
            <a:r>
              <a:rPr lang="en-US" dirty="0" err="1"/>
              <a:t>Zuzanna</a:t>
            </a:r>
            <a:r>
              <a:rPr lang="en-US" dirty="0"/>
              <a:t> </a:t>
            </a:r>
            <a:r>
              <a:rPr lang="en-US" dirty="0" err="1"/>
              <a:t>Novotná</a:t>
            </a:r>
            <a:r>
              <a:rPr lang="en-US" dirty="0"/>
              <a:t>)</a:t>
            </a:r>
            <a:endParaRPr lang="ru-RU" dirty="0"/>
          </a:p>
        </p:txBody>
      </p:sp>
      <p:sp>
        <p:nvSpPr>
          <p:cNvPr id="3" name="Объект 2">
            <a:extLst>
              <a:ext uri="{FF2B5EF4-FFF2-40B4-BE49-F238E27FC236}">
                <a16:creationId xmlns:a16="http://schemas.microsoft.com/office/drawing/2014/main" id="{356F1ADB-C3B6-957F-763D-88268A454328}"/>
              </a:ext>
            </a:extLst>
          </p:cNvPr>
          <p:cNvSpPr>
            <a:spLocks noGrp="1"/>
          </p:cNvSpPr>
          <p:nvPr>
            <p:ph idx="1"/>
          </p:nvPr>
        </p:nvSpPr>
        <p:spPr>
          <a:xfrm>
            <a:off x="1115568" y="2062480"/>
            <a:ext cx="8739632" cy="4511040"/>
          </a:xfrm>
        </p:spPr>
        <p:txBody>
          <a:bodyPr>
            <a:normAutofit fontScale="92500" lnSpcReduction="20000"/>
          </a:bodyPr>
          <a:lstStyle/>
          <a:p>
            <a:pPr algn="just"/>
            <a:r>
              <a:rPr lang="en-US" sz="2000" dirty="0"/>
              <a:t>Name - </a:t>
            </a:r>
            <a:r>
              <a:rPr lang="en-US" sz="2000" dirty="0" err="1"/>
              <a:t>Zuzanna</a:t>
            </a:r>
            <a:r>
              <a:rPr lang="en-US" sz="2000" dirty="0"/>
              <a:t> </a:t>
            </a:r>
            <a:r>
              <a:rPr lang="en-US" sz="2000" dirty="0" err="1"/>
              <a:t>Novotná</a:t>
            </a:r>
            <a:r>
              <a:rPr lang="en-US" sz="2000" dirty="0"/>
              <a:t> (40)</a:t>
            </a:r>
          </a:p>
          <a:p>
            <a:pPr algn="just"/>
            <a:r>
              <a:rPr lang="en-US" sz="2000" dirty="0"/>
              <a:t>Gender - Female</a:t>
            </a:r>
          </a:p>
          <a:p>
            <a:pPr algn="just"/>
            <a:r>
              <a:rPr lang="en-US" sz="2000" dirty="0"/>
              <a:t>Hobbies: Hiking, yoga, and shopping</a:t>
            </a:r>
          </a:p>
          <a:p>
            <a:pPr algn="just"/>
            <a:r>
              <a:rPr lang="en-US" sz="2000" dirty="0"/>
              <a:t>Typical day: </a:t>
            </a:r>
            <a:r>
              <a:rPr lang="en-US" sz="2000" dirty="0" err="1"/>
              <a:t>Zuzanna</a:t>
            </a:r>
            <a:r>
              <a:rPr lang="en-US" sz="2000" dirty="0"/>
              <a:t> works as a UX designer at an e-commerce company. She starts her day by checking her emails and going through her to-do list for the day. After that, she usually has a few meetings with her team to discuss ongoing projects and any updates. In the afternoon, she takes a break to go on a short hike to clear her mind and get some exercise. In the evening, she relaxes by doing yoga or shopping some new brand clothes for herself or family members.</a:t>
            </a:r>
          </a:p>
          <a:p>
            <a:pPr algn="just"/>
            <a:r>
              <a:rPr lang="en-US" sz="2000" dirty="0"/>
              <a:t>Short history: Mrs. </a:t>
            </a:r>
            <a:r>
              <a:rPr lang="en-US" sz="2000" dirty="0" err="1"/>
              <a:t>Novotná</a:t>
            </a:r>
            <a:r>
              <a:rPr lang="en-US" sz="2000" dirty="0"/>
              <a:t> has always been interested in design and technology and has a degree in UX design after her high school graduation. She interned at a few companies before landing a full-time job at a luxury e-commerce company, where she has been working for the past two years.</a:t>
            </a:r>
            <a:endParaRPr lang="ru-RU" sz="2000" dirty="0"/>
          </a:p>
        </p:txBody>
      </p:sp>
      <p:pic>
        <p:nvPicPr>
          <p:cNvPr id="5" name="Рисунок 4">
            <a:extLst>
              <a:ext uri="{FF2B5EF4-FFF2-40B4-BE49-F238E27FC236}">
                <a16:creationId xmlns:a16="http://schemas.microsoft.com/office/drawing/2014/main" id="{A61BF9DF-C455-ECAF-ED83-21B61C866D27}"/>
              </a:ext>
            </a:extLst>
          </p:cNvPr>
          <p:cNvPicPr>
            <a:picLocks noChangeAspect="1"/>
          </p:cNvPicPr>
          <p:nvPr/>
        </p:nvPicPr>
        <p:blipFill rotWithShape="1">
          <a:blip r:embed="rId2"/>
          <a:srcRect l="12329" r="12329"/>
          <a:stretch/>
        </p:blipFill>
        <p:spPr>
          <a:xfrm>
            <a:off x="10096208" y="1857156"/>
            <a:ext cx="2095792" cy="3143688"/>
          </a:xfrm>
          <a:prstGeom prst="rect">
            <a:avLst/>
          </a:prstGeom>
        </p:spPr>
      </p:pic>
    </p:spTree>
    <p:extLst>
      <p:ext uri="{BB962C8B-B14F-4D97-AF65-F5344CB8AC3E}">
        <p14:creationId xmlns:p14="http://schemas.microsoft.com/office/powerpoint/2010/main" val="598838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853FF1-90C7-CF72-1B0C-788AFBD73CEE}"/>
              </a:ext>
            </a:extLst>
          </p:cNvPr>
          <p:cNvSpPr>
            <a:spLocks noGrp="1"/>
          </p:cNvSpPr>
          <p:nvPr>
            <p:ph type="title"/>
          </p:nvPr>
        </p:nvSpPr>
        <p:spPr/>
        <p:txBody>
          <a:bodyPr/>
          <a:lstStyle/>
          <a:p>
            <a:r>
              <a:rPr lang="cs-CZ" dirty="0"/>
              <a:t>Persona</a:t>
            </a:r>
            <a:r>
              <a:rPr lang="en-US" dirty="0"/>
              <a:t> B (Karel </a:t>
            </a:r>
            <a:r>
              <a:rPr lang="en-US" dirty="0" err="1"/>
              <a:t>Pokorný</a:t>
            </a:r>
            <a:r>
              <a:rPr lang="en-US" dirty="0"/>
              <a:t>)</a:t>
            </a:r>
            <a:endParaRPr lang="ru-RU" dirty="0"/>
          </a:p>
        </p:txBody>
      </p:sp>
      <p:pic>
        <p:nvPicPr>
          <p:cNvPr id="5" name="Рисунок 4">
            <a:extLst>
              <a:ext uri="{FF2B5EF4-FFF2-40B4-BE49-F238E27FC236}">
                <a16:creationId xmlns:a16="http://schemas.microsoft.com/office/drawing/2014/main" id="{0E81253B-EA94-C9AA-FFC2-47FEBB089AE2}"/>
              </a:ext>
            </a:extLst>
          </p:cNvPr>
          <p:cNvPicPr>
            <a:picLocks noChangeAspect="1"/>
          </p:cNvPicPr>
          <p:nvPr/>
        </p:nvPicPr>
        <p:blipFill rotWithShape="1">
          <a:blip r:embed="rId2"/>
          <a:srcRect l="89" r="1177"/>
          <a:stretch/>
        </p:blipFill>
        <p:spPr>
          <a:xfrm>
            <a:off x="9961852" y="1728216"/>
            <a:ext cx="2229160" cy="3343740"/>
          </a:xfrm>
          <a:prstGeom prst="rect">
            <a:avLst/>
          </a:prstGeom>
        </p:spPr>
      </p:pic>
      <p:sp>
        <p:nvSpPr>
          <p:cNvPr id="6" name="Объект 2">
            <a:extLst>
              <a:ext uri="{FF2B5EF4-FFF2-40B4-BE49-F238E27FC236}">
                <a16:creationId xmlns:a16="http://schemas.microsoft.com/office/drawing/2014/main" id="{469CDEDE-EED9-B6CF-8F54-E767D4783E9E}"/>
              </a:ext>
            </a:extLst>
          </p:cNvPr>
          <p:cNvSpPr>
            <a:spLocks noGrp="1"/>
          </p:cNvSpPr>
          <p:nvPr>
            <p:ph idx="1"/>
          </p:nvPr>
        </p:nvSpPr>
        <p:spPr>
          <a:xfrm>
            <a:off x="1115568" y="2081848"/>
            <a:ext cx="8678862" cy="4532312"/>
          </a:xfrm>
        </p:spPr>
        <p:txBody>
          <a:bodyPr>
            <a:normAutofit fontScale="85000" lnSpcReduction="20000"/>
          </a:bodyPr>
          <a:lstStyle/>
          <a:p>
            <a:r>
              <a:rPr lang="en-US" sz="2000" dirty="0"/>
              <a:t>Name - Karel </a:t>
            </a:r>
            <a:r>
              <a:rPr lang="en-US" sz="2000" dirty="0" err="1"/>
              <a:t>Pokorný</a:t>
            </a:r>
            <a:r>
              <a:rPr lang="en-US" sz="2000" dirty="0"/>
              <a:t> (35)</a:t>
            </a:r>
          </a:p>
          <a:p>
            <a:r>
              <a:rPr lang="en-US" sz="2000" dirty="0"/>
              <a:t>Gender - Male</a:t>
            </a:r>
          </a:p>
          <a:p>
            <a:r>
              <a:rPr lang="en-US" sz="2000" dirty="0"/>
              <a:t>Hobbies – Tennis, golf, and cooking</a:t>
            </a:r>
          </a:p>
          <a:p>
            <a:pPr algn="just"/>
            <a:r>
              <a:rPr lang="en-US" sz="2000" dirty="0"/>
              <a:t>Typical day: Karel is a senior product manager at a luxury e-commerce company. He starts his day by checking in with his team to see if there are any urgent tasks that need to be addressed. After that, he usually has a few meetings with various stakeholders to discuss product strategy and gather feedback. In the afternoon, Karel takes a break to play a game of tennis or golf with some friends. In the evening, he enjoys cooking a nice meal and relaxing with his family.</a:t>
            </a:r>
            <a:r>
              <a:rPr lang="ru-RU" sz="2000" dirty="0"/>
              <a:t> </a:t>
            </a:r>
            <a:r>
              <a:rPr lang="en-US" sz="2000" dirty="0"/>
              <a:t>He is interested in having an appropriate  and new formal and status clothes for meetings, but he buys it occasionally.</a:t>
            </a:r>
          </a:p>
          <a:p>
            <a:pPr algn="just"/>
            <a:r>
              <a:rPr lang="en-US" sz="2000" dirty="0"/>
              <a:t>Short history: Karel has always been interested in business and technology and pursued a degree in business administration after graduating from college. He worked his way up through various roles at a few different companies before landing a senior product manager, where he has been working for the past five years.</a:t>
            </a:r>
            <a:endParaRPr lang="ru-RU" sz="2000" dirty="0"/>
          </a:p>
          <a:p>
            <a:endParaRPr lang="ru-RU" sz="2000" dirty="0"/>
          </a:p>
        </p:txBody>
      </p:sp>
    </p:spTree>
    <p:extLst>
      <p:ext uri="{BB962C8B-B14F-4D97-AF65-F5344CB8AC3E}">
        <p14:creationId xmlns:p14="http://schemas.microsoft.com/office/powerpoint/2010/main" val="4229723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897994-9035-C441-0E72-0DAF2A51C810}"/>
              </a:ext>
            </a:extLst>
          </p:cNvPr>
          <p:cNvSpPr>
            <a:spLocks noGrp="1"/>
          </p:cNvSpPr>
          <p:nvPr>
            <p:ph type="title"/>
          </p:nvPr>
        </p:nvSpPr>
        <p:spPr/>
        <p:txBody>
          <a:bodyPr/>
          <a:lstStyle/>
          <a:p>
            <a:r>
              <a:rPr lang="cs-CZ" dirty="0"/>
              <a:t>Persona</a:t>
            </a:r>
            <a:r>
              <a:rPr lang="en-US" dirty="0"/>
              <a:t> C (</a:t>
            </a:r>
            <a:r>
              <a:rPr lang="en-US" dirty="0" err="1"/>
              <a:t>Tomáš</a:t>
            </a:r>
            <a:r>
              <a:rPr lang="en-US" dirty="0"/>
              <a:t> </a:t>
            </a:r>
            <a:r>
              <a:rPr lang="en-US" dirty="0" err="1"/>
              <a:t>Krejčí</a:t>
            </a:r>
            <a:r>
              <a:rPr lang="en-US" dirty="0"/>
              <a:t>)</a:t>
            </a:r>
            <a:endParaRPr lang="ru-RU" dirty="0"/>
          </a:p>
        </p:txBody>
      </p:sp>
      <p:pic>
        <p:nvPicPr>
          <p:cNvPr id="5" name="Рисунок 4">
            <a:extLst>
              <a:ext uri="{FF2B5EF4-FFF2-40B4-BE49-F238E27FC236}">
                <a16:creationId xmlns:a16="http://schemas.microsoft.com/office/drawing/2014/main" id="{9D79931B-3D96-7589-2E5D-8C2E40BD0982}"/>
              </a:ext>
            </a:extLst>
          </p:cNvPr>
          <p:cNvPicPr>
            <a:picLocks noChangeAspect="1"/>
          </p:cNvPicPr>
          <p:nvPr/>
        </p:nvPicPr>
        <p:blipFill rotWithShape="1">
          <a:blip r:embed="rId2"/>
          <a:srcRect l="20914" r="20914"/>
          <a:stretch/>
        </p:blipFill>
        <p:spPr>
          <a:xfrm>
            <a:off x="10017760" y="1882677"/>
            <a:ext cx="2174240" cy="3261360"/>
          </a:xfrm>
          <a:prstGeom prst="rect">
            <a:avLst/>
          </a:prstGeom>
        </p:spPr>
      </p:pic>
      <p:sp>
        <p:nvSpPr>
          <p:cNvPr id="7" name="Объект 2">
            <a:extLst>
              <a:ext uri="{FF2B5EF4-FFF2-40B4-BE49-F238E27FC236}">
                <a16:creationId xmlns:a16="http://schemas.microsoft.com/office/drawing/2014/main" id="{01B4B419-15CE-A355-893B-52ED4F72A6D2}"/>
              </a:ext>
            </a:extLst>
          </p:cNvPr>
          <p:cNvSpPr>
            <a:spLocks noGrp="1"/>
          </p:cNvSpPr>
          <p:nvPr>
            <p:ph idx="1"/>
          </p:nvPr>
        </p:nvSpPr>
        <p:spPr>
          <a:xfrm>
            <a:off x="1115568" y="2062480"/>
            <a:ext cx="8678672" cy="4429760"/>
          </a:xfrm>
        </p:spPr>
        <p:txBody>
          <a:bodyPr>
            <a:normAutofit fontScale="85000" lnSpcReduction="10000"/>
          </a:bodyPr>
          <a:lstStyle/>
          <a:p>
            <a:r>
              <a:rPr lang="en-US" sz="2000" dirty="0"/>
              <a:t>Name - </a:t>
            </a:r>
            <a:r>
              <a:rPr lang="en-US" sz="2000" dirty="0" err="1"/>
              <a:t>Tomáš</a:t>
            </a:r>
            <a:r>
              <a:rPr lang="en-US" sz="2000" dirty="0"/>
              <a:t> </a:t>
            </a:r>
            <a:r>
              <a:rPr lang="en-US" sz="2000" dirty="0" err="1"/>
              <a:t>Krejčí</a:t>
            </a:r>
            <a:r>
              <a:rPr lang="en-US" sz="2000" dirty="0"/>
              <a:t> (30)</a:t>
            </a:r>
          </a:p>
          <a:p>
            <a:r>
              <a:rPr lang="en-US" sz="2000" dirty="0"/>
              <a:t>Gender - Male</a:t>
            </a:r>
          </a:p>
          <a:p>
            <a:r>
              <a:rPr lang="en-US" sz="2000" dirty="0"/>
              <a:t>Hobbies – Traveling, photography, and gardening</a:t>
            </a:r>
          </a:p>
          <a:p>
            <a:pPr algn="just"/>
            <a:r>
              <a:rPr lang="en-US" sz="2000" dirty="0"/>
              <a:t>Typical day: </a:t>
            </a:r>
            <a:r>
              <a:rPr lang="en-US" sz="2000" dirty="0" err="1"/>
              <a:t>Tomáš</a:t>
            </a:r>
            <a:r>
              <a:rPr lang="en-US" sz="2000" dirty="0"/>
              <a:t> is a content manager at a developing company. He starts his day by reviewing and scheduling social media posts for the day. After that, he usually has a few meetings with the team to discuss content strategy and any updates or changes that need to be made. In the afternoon, </a:t>
            </a:r>
            <a:r>
              <a:rPr lang="en-US" sz="2000" dirty="0" err="1"/>
              <a:t>Tomáš</a:t>
            </a:r>
            <a:r>
              <a:rPr lang="en-US" sz="2000" dirty="0"/>
              <a:t> takes a break to go on a walk and take some photos for a personal photography blog. In the evening, he relaxes by gardening and planning his next travel adventure.</a:t>
            </a:r>
          </a:p>
          <a:p>
            <a:pPr algn="just"/>
            <a:r>
              <a:rPr lang="en-US" sz="2000" dirty="0"/>
              <a:t>Short history: </a:t>
            </a:r>
            <a:r>
              <a:rPr lang="en-US" sz="2000" dirty="0" err="1"/>
              <a:t>Tomáš</a:t>
            </a:r>
            <a:r>
              <a:rPr lang="en-US" sz="2000" dirty="0"/>
              <a:t> has always been interested in creative writing and photography and pursued a degree in communications. He worked as a freelance writer and photographer for a few years before landing a full-time content manager position at a company, where he has been working for the past four years. However, he doesn’t really care about does he look like and prefers rather comfy, than stylish clothes.</a:t>
            </a:r>
            <a:endParaRPr lang="ru-RU" sz="2000" dirty="0"/>
          </a:p>
        </p:txBody>
      </p:sp>
    </p:spTree>
    <p:extLst>
      <p:ext uri="{BB962C8B-B14F-4D97-AF65-F5344CB8AC3E}">
        <p14:creationId xmlns:p14="http://schemas.microsoft.com/office/powerpoint/2010/main" val="3170248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1F968A-3850-38CD-9ADE-3B29633986E0}"/>
              </a:ext>
            </a:extLst>
          </p:cNvPr>
          <p:cNvSpPr>
            <a:spLocks noGrp="1"/>
          </p:cNvSpPr>
          <p:nvPr>
            <p:ph type="title"/>
          </p:nvPr>
        </p:nvSpPr>
        <p:spPr/>
        <p:txBody>
          <a:bodyPr/>
          <a:lstStyle/>
          <a:p>
            <a:r>
              <a:rPr lang="en-US" dirty="0"/>
              <a:t>User Goals of Luxury Clothes E-shop</a:t>
            </a:r>
            <a:endParaRPr lang="ru-RU" dirty="0"/>
          </a:p>
        </p:txBody>
      </p:sp>
      <p:sp>
        <p:nvSpPr>
          <p:cNvPr id="3" name="Объект 2">
            <a:extLst>
              <a:ext uri="{FF2B5EF4-FFF2-40B4-BE49-F238E27FC236}">
                <a16:creationId xmlns:a16="http://schemas.microsoft.com/office/drawing/2014/main" id="{06661990-C6F3-7967-D14C-0ADAB2D77B49}"/>
              </a:ext>
            </a:extLst>
          </p:cNvPr>
          <p:cNvSpPr>
            <a:spLocks noGrp="1"/>
          </p:cNvSpPr>
          <p:nvPr>
            <p:ph idx="1"/>
          </p:nvPr>
        </p:nvSpPr>
        <p:spPr>
          <a:xfrm>
            <a:off x="1115568" y="2032000"/>
            <a:ext cx="10168128" cy="4140200"/>
          </a:xfrm>
        </p:spPr>
        <p:txBody>
          <a:bodyPr>
            <a:normAutofit fontScale="70000" lnSpcReduction="20000"/>
          </a:bodyPr>
          <a:lstStyle/>
          <a:p>
            <a:pPr marL="514350" indent="-514350">
              <a:buFont typeface="+mj-lt"/>
              <a:buAutoNum type="arabicPeriod"/>
            </a:pPr>
            <a:r>
              <a:rPr lang="en-US" dirty="0"/>
              <a:t>View the latest products and promotions on the landing page.</a:t>
            </a:r>
          </a:p>
          <a:p>
            <a:pPr marL="514350" indent="-514350">
              <a:buFont typeface="+mj-lt"/>
              <a:buAutoNum type="arabicPeriod"/>
            </a:pPr>
            <a:r>
              <a:rPr lang="en-US" dirty="0"/>
              <a:t>Browse and shop for clothes by brand.</a:t>
            </a:r>
          </a:p>
          <a:p>
            <a:pPr marL="514350" indent="-514350">
              <a:buFont typeface="+mj-lt"/>
              <a:buAutoNum type="arabicPeriod"/>
            </a:pPr>
            <a:r>
              <a:rPr lang="en-US" dirty="0"/>
              <a:t>View detailed information and photos for each clothing item.</a:t>
            </a:r>
          </a:p>
          <a:p>
            <a:pPr marL="514350" indent="-514350">
              <a:buFont typeface="+mj-lt"/>
              <a:buAutoNum type="arabicPeriod"/>
            </a:pPr>
            <a:r>
              <a:rPr lang="en-US" dirty="0"/>
              <a:t>Add clothes to their cart for purchase.</a:t>
            </a:r>
          </a:p>
          <a:p>
            <a:pPr marL="514350" indent="-514350">
              <a:buFont typeface="+mj-lt"/>
              <a:buAutoNum type="arabicPeriod"/>
            </a:pPr>
            <a:r>
              <a:rPr lang="en-US" dirty="0"/>
              <a:t>Modify their cart (e.g., delete items, adjust quantities).</a:t>
            </a:r>
          </a:p>
          <a:p>
            <a:pPr marL="514350" indent="-514350">
              <a:buFont typeface="+mj-lt"/>
              <a:buAutoNum type="arabicPeriod"/>
            </a:pPr>
            <a:r>
              <a:rPr lang="en-US" dirty="0"/>
              <a:t>View the total number of items in their cart.</a:t>
            </a:r>
          </a:p>
          <a:p>
            <a:pPr marL="514350" indent="-514350">
              <a:buFont typeface="+mj-lt"/>
              <a:buAutoNum type="arabicPeriod"/>
            </a:pPr>
            <a:r>
              <a:rPr lang="en-US" dirty="0"/>
              <a:t>Login to their account to access saved payment and shipping information.</a:t>
            </a:r>
          </a:p>
          <a:p>
            <a:pPr marL="514350" indent="-514350">
              <a:buFont typeface="+mj-lt"/>
              <a:buAutoNum type="arabicPeriod"/>
            </a:pPr>
            <a:r>
              <a:rPr lang="en-US" dirty="0"/>
              <a:t>Select payment and shipping options.</a:t>
            </a:r>
          </a:p>
          <a:p>
            <a:pPr marL="514350" indent="-514350">
              <a:buFont typeface="+mj-lt"/>
              <a:buAutoNum type="arabicPeriod"/>
            </a:pPr>
            <a:r>
              <a:rPr lang="en-US" dirty="0"/>
              <a:t>Review and confirm the order.</a:t>
            </a:r>
          </a:p>
          <a:p>
            <a:pPr marL="514350" indent="-514350">
              <a:buFont typeface="+mj-lt"/>
              <a:buAutoNum type="arabicPeriod"/>
            </a:pPr>
            <a:r>
              <a:rPr lang="en-US" dirty="0"/>
              <a:t>Leave reviews and ratings for clothes they have purchased.</a:t>
            </a:r>
          </a:p>
        </p:txBody>
      </p:sp>
    </p:spTree>
    <p:extLst>
      <p:ext uri="{BB962C8B-B14F-4D97-AF65-F5344CB8AC3E}">
        <p14:creationId xmlns:p14="http://schemas.microsoft.com/office/powerpoint/2010/main" val="796534517"/>
      </p:ext>
    </p:extLst>
  </p:cSld>
  <p:clrMapOvr>
    <a:masterClrMapping/>
  </p:clrMapOvr>
</p:sld>
</file>

<file path=ppt/theme/theme1.xml><?xml version="1.0" encoding="utf-8"?>
<a:theme xmlns:a="http://schemas.openxmlformats.org/drawingml/2006/main" name="AccentBoxVTI">
  <a:themeElements>
    <a:clrScheme name="AnalogousFromLightSeedLeftStep">
      <a:dk1>
        <a:srgbClr val="000000"/>
      </a:dk1>
      <a:lt1>
        <a:srgbClr val="FFFFFF"/>
      </a:lt1>
      <a:dk2>
        <a:srgbClr val="213B33"/>
      </a:dk2>
      <a:lt2>
        <a:srgbClr val="E8E3E2"/>
      </a:lt2>
      <a:accent1>
        <a:srgbClr val="4EAFBA"/>
      </a:accent1>
      <a:accent2>
        <a:srgbClr val="4DB392"/>
      </a:accent2>
      <a:accent3>
        <a:srgbClr val="4FB369"/>
      </a:accent3>
      <a:accent4>
        <a:srgbClr val="5DB54E"/>
      </a:accent4>
      <a:accent5>
        <a:srgbClr val="89AA5D"/>
      </a:accent5>
      <a:accent6>
        <a:srgbClr val="A3A546"/>
      </a:accent6>
      <a:hlink>
        <a:srgbClr val="AE7069"/>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2406</TotalTime>
  <Words>2426</Words>
  <Application>Microsoft Office PowerPoint</Application>
  <PresentationFormat>Широкоэкранный</PresentationFormat>
  <Paragraphs>280</Paragraphs>
  <Slides>41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41</vt:i4>
      </vt:variant>
    </vt:vector>
  </HeadingPairs>
  <TitlesOfParts>
    <vt:vector size="45" baseType="lpstr">
      <vt:lpstr>Arial</vt:lpstr>
      <vt:lpstr>Avenir Next LT Pro</vt:lpstr>
      <vt:lpstr>Calibri</vt:lpstr>
      <vt:lpstr>AccentBoxVTI</vt:lpstr>
      <vt:lpstr>HCI Semestral Project</vt:lpstr>
      <vt:lpstr>Product statement and motivation</vt:lpstr>
      <vt:lpstr>Business requirements</vt:lpstr>
      <vt:lpstr>Limitations</vt:lpstr>
      <vt:lpstr>Personas</vt:lpstr>
      <vt:lpstr>Persona A (Zuzanna Novotná)</vt:lpstr>
      <vt:lpstr>Persona B (Karel Pokorný)</vt:lpstr>
      <vt:lpstr>Persona C (Tomáš Krejčí)</vt:lpstr>
      <vt:lpstr>User Goals of Luxury Clothes E-shop</vt:lpstr>
      <vt:lpstr>User Goals of Luxury Clothes E-shop</vt:lpstr>
      <vt:lpstr>List of UseCases and Scenarios on Landing Page</vt:lpstr>
      <vt:lpstr>List of UseCases and Scenarios on Product Page and List Page</vt:lpstr>
      <vt:lpstr>UseCases and Scenarios on Shopping Cart </vt:lpstr>
      <vt:lpstr>UseCases and Scenarios on User/Login Page</vt:lpstr>
      <vt:lpstr>Clothes selection by brand (User Goal 2)</vt:lpstr>
      <vt:lpstr>Promotions (User Goal 1)</vt:lpstr>
      <vt:lpstr>Latest products (User Goal 1)</vt:lpstr>
      <vt:lpstr>Show amount of items in the shopping cart (User Goal 6)</vt:lpstr>
      <vt:lpstr>Sort clothing items in a category by price or name (User Goal 11)</vt:lpstr>
      <vt:lpstr>View detailed information and photos for each clothing item (User Goal 3)</vt:lpstr>
      <vt:lpstr>Add an item to the cart (User Goal 4)</vt:lpstr>
      <vt:lpstr>Leave reviews and ratings for purchased clothes (User Goal 10)</vt:lpstr>
      <vt:lpstr>View the list of items in the cart (User Goal 5, 6)</vt:lpstr>
      <vt:lpstr>Modify the cart (delete or change quantity) (User Goal 5)</vt:lpstr>
      <vt:lpstr>Select payment and shipment methods (User Goal 8)</vt:lpstr>
      <vt:lpstr>Review and proceed with an order (User Goal 9)</vt:lpstr>
      <vt:lpstr>Login to the account (User Goal 7)</vt:lpstr>
      <vt:lpstr>User Page (User Goal 7) </vt:lpstr>
      <vt:lpstr>Review the info about payment and shipment methods (User Goal 7)</vt:lpstr>
      <vt:lpstr>Task List for the E-Shop</vt:lpstr>
      <vt:lpstr>Task List for the E-Shop</vt:lpstr>
      <vt:lpstr>Task Groups</vt:lpstr>
      <vt:lpstr>Wireframes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Mykola Bas</dc:creator>
  <cp:lastModifiedBy>Mykola Bas</cp:lastModifiedBy>
  <cp:revision>1</cp:revision>
  <cp:lastPrinted>2023-01-19T08:31:17Z</cp:lastPrinted>
  <dcterms:created xsi:type="dcterms:W3CDTF">2023-01-05T18:38:36Z</dcterms:created>
  <dcterms:modified xsi:type="dcterms:W3CDTF">2023-01-19T08:41:11Z</dcterms:modified>
</cp:coreProperties>
</file>