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78" r:id="rId8"/>
    <p:sldId id="280" r:id="rId9"/>
    <p:sldId id="279" r:id="rId10"/>
    <p:sldId id="288" r:id="rId11"/>
    <p:sldId id="281" r:id="rId12"/>
    <p:sldId id="289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132EA-3688-4C1A-961D-3F199BCB9769}" v="3" dt="2022-12-08T21:28:52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49" d="100"/>
          <a:sy n="49" d="100"/>
        </p:scale>
        <p:origin x="67" y="2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NA KURRA" userId="0f8fe1a2e64b7838" providerId="LiveId" clId="{502132EA-3688-4C1A-961D-3F199BCB9769}"/>
    <pc:docChg chg="custSel addSld modSld sldOrd">
      <pc:chgData name="RACHANA KURRA" userId="0f8fe1a2e64b7838" providerId="LiveId" clId="{502132EA-3688-4C1A-961D-3F199BCB9769}" dt="2022-12-08T21:35:07.113" v="1102" actId="113"/>
      <pc:docMkLst>
        <pc:docMk/>
      </pc:docMkLst>
      <pc:sldChg chg="modSp mod">
        <pc:chgData name="RACHANA KURRA" userId="0f8fe1a2e64b7838" providerId="LiveId" clId="{502132EA-3688-4C1A-961D-3F199BCB9769}" dt="2022-12-08T21:33:31.905" v="1039" actId="1076"/>
        <pc:sldMkLst>
          <pc:docMk/>
          <pc:sldMk cId="2387849042" sldId="256"/>
        </pc:sldMkLst>
        <pc:spChg chg="mod">
          <ac:chgData name="RACHANA KURRA" userId="0f8fe1a2e64b7838" providerId="LiveId" clId="{502132EA-3688-4C1A-961D-3F199BCB9769}" dt="2022-12-08T21:33:31.905" v="1039" actId="1076"/>
          <ac:spMkLst>
            <pc:docMk/>
            <pc:sldMk cId="2387849042" sldId="256"/>
            <ac:spMk id="2" creationId="{C4300AEF-1595-4419-801B-6E36A33BB8CF}"/>
          </ac:spMkLst>
        </pc:spChg>
      </pc:sldChg>
      <pc:sldChg chg="modSp mod">
        <pc:chgData name="RACHANA KURRA" userId="0f8fe1a2e64b7838" providerId="LiveId" clId="{502132EA-3688-4C1A-961D-3F199BCB9769}" dt="2022-12-08T21:34:04.783" v="1052" actId="20577"/>
        <pc:sldMkLst>
          <pc:docMk/>
          <pc:sldMk cId="822569134" sldId="277"/>
        </pc:sldMkLst>
        <pc:spChg chg="mod">
          <ac:chgData name="RACHANA KURRA" userId="0f8fe1a2e64b7838" providerId="LiveId" clId="{502132EA-3688-4C1A-961D-3F199BCB9769}" dt="2022-12-08T21:34:04.783" v="1052" actId="20577"/>
          <ac:spMkLst>
            <pc:docMk/>
            <pc:sldMk cId="822569134" sldId="277"/>
            <ac:spMk id="11" creationId="{4E3F5479-058B-4FA8-92E9-18CAB8CDC5C5}"/>
          </ac:spMkLst>
        </pc:spChg>
      </pc:sldChg>
      <pc:sldChg chg="ord">
        <pc:chgData name="RACHANA KURRA" userId="0f8fe1a2e64b7838" providerId="LiveId" clId="{502132EA-3688-4C1A-961D-3F199BCB9769}" dt="2022-12-08T21:33:55.435" v="1041"/>
        <pc:sldMkLst>
          <pc:docMk/>
          <pc:sldMk cId="843768125" sldId="278"/>
        </pc:sldMkLst>
      </pc:sldChg>
      <pc:sldChg chg="modSp mod">
        <pc:chgData name="RACHANA KURRA" userId="0f8fe1a2e64b7838" providerId="LiveId" clId="{502132EA-3688-4C1A-961D-3F199BCB9769}" dt="2022-12-08T21:35:07.113" v="1102" actId="113"/>
        <pc:sldMkLst>
          <pc:docMk/>
          <pc:sldMk cId="3887579892" sldId="280"/>
        </pc:sldMkLst>
        <pc:spChg chg="mod">
          <ac:chgData name="RACHANA KURRA" userId="0f8fe1a2e64b7838" providerId="LiveId" clId="{502132EA-3688-4C1A-961D-3F199BCB9769}" dt="2022-12-08T21:35:07.113" v="1102" actId="113"/>
          <ac:spMkLst>
            <pc:docMk/>
            <pc:sldMk cId="3887579892" sldId="280"/>
            <ac:spMk id="2" creationId="{664BD9B8-22C0-D87B-BC91-AF5C194535AE}"/>
          </ac:spMkLst>
        </pc:spChg>
      </pc:sldChg>
      <pc:sldChg chg="ord">
        <pc:chgData name="RACHANA KURRA" userId="0f8fe1a2e64b7838" providerId="LiveId" clId="{502132EA-3688-4C1A-961D-3F199BCB9769}" dt="2022-12-08T21:20:15.730" v="684"/>
        <pc:sldMkLst>
          <pc:docMk/>
          <pc:sldMk cId="875445271" sldId="281"/>
        </pc:sldMkLst>
      </pc:sldChg>
      <pc:sldChg chg="modSp mod">
        <pc:chgData name="RACHANA KURRA" userId="0f8fe1a2e64b7838" providerId="LiveId" clId="{502132EA-3688-4C1A-961D-3F199BCB9769}" dt="2022-12-08T21:19:38.537" v="682" actId="20577"/>
        <pc:sldMkLst>
          <pc:docMk/>
          <pc:sldMk cId="727364193" sldId="283"/>
        </pc:sldMkLst>
        <pc:spChg chg="mod">
          <ac:chgData name="RACHANA KURRA" userId="0f8fe1a2e64b7838" providerId="LiveId" clId="{502132EA-3688-4C1A-961D-3F199BCB9769}" dt="2022-12-08T21:19:38.537" v="682" actId="20577"/>
          <ac:spMkLst>
            <pc:docMk/>
            <pc:sldMk cId="727364193" sldId="283"/>
            <ac:spMk id="3" creationId="{A6ADEC16-1467-01CC-C992-AF0F4AD0F1D9}"/>
          </ac:spMkLst>
        </pc:spChg>
      </pc:sldChg>
      <pc:sldChg chg="addSp modSp mod">
        <pc:chgData name="RACHANA KURRA" userId="0f8fe1a2e64b7838" providerId="LiveId" clId="{502132EA-3688-4C1A-961D-3F199BCB9769}" dt="2022-12-08T21:27:22.051" v="821" actId="14100"/>
        <pc:sldMkLst>
          <pc:docMk/>
          <pc:sldMk cId="3538826446" sldId="288"/>
        </pc:sldMkLst>
        <pc:spChg chg="add mod">
          <ac:chgData name="RACHANA KURRA" userId="0f8fe1a2e64b7838" providerId="LiveId" clId="{502132EA-3688-4C1A-961D-3F199BCB9769}" dt="2022-12-08T21:26:53.109" v="820" actId="207"/>
          <ac:spMkLst>
            <pc:docMk/>
            <pc:sldMk cId="3538826446" sldId="288"/>
            <ac:spMk id="5" creationId="{DEC72202-5CC9-8CC2-3387-A01A510194C3}"/>
          </ac:spMkLst>
        </pc:spChg>
        <pc:picChg chg="add mod">
          <ac:chgData name="RACHANA KURRA" userId="0f8fe1a2e64b7838" providerId="LiveId" clId="{502132EA-3688-4C1A-961D-3F199BCB9769}" dt="2022-12-08T21:27:22.051" v="821" actId="14100"/>
          <ac:picMkLst>
            <pc:docMk/>
            <pc:sldMk cId="3538826446" sldId="288"/>
            <ac:picMk id="3" creationId="{0CD6D75A-1A0C-7710-1FBC-DBE0DD9F0BFE}"/>
          </ac:picMkLst>
        </pc:picChg>
      </pc:sldChg>
      <pc:sldChg chg="addSp delSp modSp add mod">
        <pc:chgData name="RACHANA KURRA" userId="0f8fe1a2e64b7838" providerId="LiveId" clId="{502132EA-3688-4C1A-961D-3F199BCB9769}" dt="2022-12-08T21:31:46.459" v="1009" actId="20577"/>
        <pc:sldMkLst>
          <pc:docMk/>
          <pc:sldMk cId="319788992" sldId="289"/>
        </pc:sldMkLst>
        <pc:spChg chg="mod">
          <ac:chgData name="RACHANA KURRA" userId="0f8fe1a2e64b7838" providerId="LiveId" clId="{502132EA-3688-4C1A-961D-3F199BCB9769}" dt="2022-12-08T21:31:46.459" v="1009" actId="20577"/>
          <ac:spMkLst>
            <pc:docMk/>
            <pc:sldMk cId="319788992" sldId="289"/>
            <ac:spMk id="3" creationId="{649B4E41-156C-FE2F-B5AC-CC7030679CF2}"/>
          </ac:spMkLst>
        </pc:spChg>
        <pc:picChg chg="add del">
          <ac:chgData name="RACHANA KURRA" userId="0f8fe1a2e64b7838" providerId="LiveId" clId="{502132EA-3688-4C1A-961D-3F199BCB9769}" dt="2022-12-08T21:28:45.186" v="825" actId="478"/>
          <ac:picMkLst>
            <pc:docMk/>
            <pc:sldMk cId="319788992" sldId="289"/>
            <ac:picMk id="5" creationId="{7817BA1C-1F3C-D87D-EC0F-1728C9FBB52D}"/>
          </ac:picMkLst>
        </pc:picChg>
        <pc:picChg chg="add mod">
          <ac:chgData name="RACHANA KURRA" userId="0f8fe1a2e64b7838" providerId="LiveId" clId="{502132EA-3688-4C1A-961D-3F199BCB9769}" dt="2022-12-08T21:29:38.647" v="837" actId="14100"/>
          <ac:picMkLst>
            <pc:docMk/>
            <pc:sldMk cId="319788992" sldId="289"/>
            <ac:picMk id="9" creationId="{B0745728-4DE0-2D61-A788-F62A2F25191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83009766719648E-2"/>
          <c:y val="4.9215180062756901E-2"/>
          <c:w val="0.95088093422394548"/>
          <c:h val="0.90156963987448624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83009766719648E-2"/>
          <c:y val="4.9215180062756901E-2"/>
          <c:w val="0.95088093422394548"/>
          <c:h val="0.90156963987448624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0.51569</cdr:x>
      <cdr:y>1</cdr:y>
    </cdr:to>
    <cdr:pic>
      <cdr:nvPicPr>
        <cdr:cNvPr id="3" name="Picture 2" descr="Chart, line 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DA4BA398-6186-971D-DD48-BCE5F92A0EC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612698" cy="3911111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0.46822</cdr:x>
      <cdr:y>1</cdr:y>
    </cdr:to>
    <cdr:pic>
      <cdr:nvPicPr>
        <cdr:cNvPr id="4" name="Picture 3" descr="Chart, scatter 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9FFE3CA-5865-5636-F6CB-BA04BC9741A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295238" cy="363174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4389135"/>
            <a:ext cx="9144000" cy="1634294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Power </a:t>
            </a:r>
            <a:r>
              <a:rPr lang="en-US" b="1" smtClean="0">
                <a:solidFill>
                  <a:schemeClr val="bg1"/>
                </a:solidFill>
              </a:rPr>
              <a:t>plant 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Tilak </a:t>
            </a:r>
            <a:r>
              <a:rPr lang="en-US" sz="1800" dirty="0" err="1">
                <a:solidFill>
                  <a:schemeClr val="accent4"/>
                </a:solidFill>
              </a:rPr>
              <a:t>kumar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Bonala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1245517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1199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EC16-1467-01CC-C992-AF0F4AD0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601339"/>
            <a:ext cx="10515600" cy="4351338"/>
          </a:xfrm>
        </p:spPr>
        <p:txBody>
          <a:bodyPr/>
          <a:lstStyle/>
          <a:p>
            <a:r>
              <a:rPr lang="en-US" dirty="0"/>
              <a:t>power plants in cluster 0 are </a:t>
            </a:r>
            <a:r>
              <a:rPr lang="en-US" dirty="0" smtClean="0"/>
              <a:t>performing well, with low </a:t>
            </a:r>
            <a:r>
              <a:rPr lang="en-US" dirty="0"/>
              <a:t>operating costs and low emission of pollutants.</a:t>
            </a:r>
          </a:p>
          <a:p>
            <a:r>
              <a:rPr lang="en-US" dirty="0"/>
              <a:t>Power plants in cluster 1 </a:t>
            </a:r>
            <a:r>
              <a:rPr lang="en-GB" dirty="0"/>
              <a:t>operate at a high fuel cost and are moderately affected by the emissions of pollutants </a:t>
            </a:r>
            <a:r>
              <a:rPr lang="en-US" dirty="0" smtClean="0"/>
              <a:t>compared </a:t>
            </a:r>
            <a:r>
              <a:rPr lang="en-US" dirty="0"/>
              <a:t>with </a:t>
            </a:r>
            <a:r>
              <a:rPr lang="en-US" dirty="0" smtClean="0"/>
              <a:t>the other </a:t>
            </a:r>
            <a:r>
              <a:rPr lang="en-US" dirty="0"/>
              <a:t>two clusters.</a:t>
            </a:r>
          </a:p>
          <a:p>
            <a:r>
              <a:rPr lang="en-US" dirty="0"/>
              <a:t>In cluster </a:t>
            </a:r>
            <a:r>
              <a:rPr lang="en-US" dirty="0" smtClean="0"/>
              <a:t>2,  </a:t>
            </a:r>
            <a:r>
              <a:rPr lang="en-US" dirty="0"/>
              <a:t>fuel operating cost is at a medium level for power plants and emissions of pollutants are high.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64228" y="3078054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9876" y="136659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56200" y="133642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9875" y="29642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05227" y="288283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717724" y="430877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22076" y="426230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26099" y="58149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89975" y="56189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5443176" y="454203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359400" y="1674936"/>
            <a:ext cx="431455" cy="393003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5452260" y="32060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Pudl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data 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14050" y="2897003"/>
            <a:ext cx="4539709" cy="2274135"/>
          </a:xfrm>
          <a:prstGeom prst="trapezoid">
            <a:avLst>
              <a:gd name="adj" fmla="val 2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255204" y="301172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48562" y="2944928"/>
            <a:ext cx="4336143" cy="217828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7503" y="3011362"/>
            <a:ext cx="4336142" cy="227413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746074" y="293199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175528" y="313278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060156" y="298637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According to given data fuel cost variation depends on n numbers of factors which  impacts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viablitilty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of different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rypes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of generation results in competitiveness of renewable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electricoty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547255" y="3775431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analysing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data w.r.t  fuel cost, we form different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clusterswhich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tells us about the data distribution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074051" y="377339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how operating cost affect individual power plants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869935" y="3898899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How different types of fuel emissions effects the environment 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236278" y="240195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759906" y="251801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609777" y="2409197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952625" y="30054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073275" y="36760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PUDL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cleansing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(</a:t>
            </a:r>
            <a:r>
              <a:rPr lang="en-US" sz="1600" dirty="0" err="1">
                <a:solidFill>
                  <a:schemeClr val="bg1"/>
                </a:solidFill>
              </a:rPr>
              <a:t>kmeans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BD9B8-22C0-D87B-BC91-AF5C1945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57" y="1298495"/>
            <a:ext cx="10584543" cy="4878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Preparation: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Taking sample 2% of data for analysis</a:t>
            </a:r>
          </a:p>
          <a:p>
            <a:r>
              <a:rPr lang="en-US" dirty="0"/>
              <a:t>Splitting the data</a:t>
            </a:r>
          </a:p>
          <a:p>
            <a:r>
              <a:rPr lang="en-US" dirty="0"/>
              <a:t>Normalizing the data</a:t>
            </a:r>
          </a:p>
          <a:p>
            <a:pPr marL="0" indent="0">
              <a:buNone/>
            </a:pPr>
            <a:r>
              <a:rPr lang="en-US" b="1" dirty="0"/>
              <a:t>Applying cluster analysis</a:t>
            </a:r>
          </a:p>
          <a:p>
            <a:r>
              <a:rPr lang="en-US" dirty="0"/>
              <a:t>Finding the best take taking different variables</a:t>
            </a:r>
          </a:p>
          <a:p>
            <a:r>
              <a:rPr lang="en-US" dirty="0"/>
              <a:t>Applied k-means for analysis</a:t>
            </a:r>
          </a:p>
          <a:p>
            <a:pPr marL="0" indent="0">
              <a:buNone/>
            </a:pPr>
            <a:r>
              <a:rPr lang="en-US" b="1" dirty="0"/>
              <a:t>Validating the test data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457197"/>
              </p:ext>
            </p:extLst>
          </p:nvPr>
        </p:nvGraphicFramePr>
        <p:xfrm>
          <a:off x="654050" y="1075266"/>
          <a:ext cx="1130935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2416632" y="5053305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K=3 ,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2416631" y="472121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Using elbow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A3E5B-049F-CB1B-015C-BAF1B16BD465}"/>
              </a:ext>
            </a:extLst>
          </p:cNvPr>
          <p:cNvSpPr txBox="1"/>
          <p:nvPr/>
        </p:nvSpPr>
        <p:spPr>
          <a:xfrm>
            <a:off x="2416631" y="5614739"/>
            <a:ext cx="610325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best k from analysis is 3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588803"/>
              </p:ext>
            </p:extLst>
          </p:nvPr>
        </p:nvGraphicFramePr>
        <p:xfrm>
          <a:off x="654050" y="1075266"/>
          <a:ext cx="1130935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D6D75A-1A0C-7710-1FBC-DBE0DD9F0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9" y="966097"/>
            <a:ext cx="4722455" cy="3344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72202-5CC9-8CC2-3387-A01A510194C3}"/>
              </a:ext>
            </a:extLst>
          </p:cNvPr>
          <p:cNvSpPr txBox="1"/>
          <p:nvPr/>
        </p:nvSpPr>
        <p:spPr>
          <a:xfrm flipH="1">
            <a:off x="881511" y="5065545"/>
            <a:ext cx="953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0 - 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purple</a:t>
            </a:r>
            <a:r>
              <a:rPr lang="en-US" dirty="0"/>
              <a:t>                cluster1- 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red </a:t>
            </a:r>
            <a:r>
              <a:rPr lang="en-US" dirty="0"/>
              <a:t>                        cluster2-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5388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4E41-156C-FE2F-B5AC-CC703067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1526140"/>
            <a:ext cx="10842171" cy="4027487"/>
          </a:xfrm>
        </p:spPr>
        <p:txBody>
          <a:bodyPr/>
          <a:lstStyle/>
          <a:p>
            <a:pPr>
              <a:lnSpc>
                <a:spcPts val="1900"/>
              </a:lnSpc>
            </a:pP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Cluster 0 :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More no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 of companies receiving more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fuel and low sulfur, ash, and low fuel price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Cluster1:  less no. of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companies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receiving less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fuel medium level of Sulphur, ash and with more fuel price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Cluster2: more than cluster 1, medium fuel import medium fuel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cost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high contents of Sulphur and chlorine  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6571" y="33496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7" name="Freeform 1839" descr="Marker with multiplication sig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4E41-156C-FE2F-B5AC-CC703067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48" y="5761936"/>
            <a:ext cx="10842171" cy="511364"/>
          </a:xfrm>
        </p:spPr>
        <p:txBody>
          <a:bodyPr/>
          <a:lstStyle/>
          <a:p>
            <a:r>
              <a:rPr lang="en-US" dirty="0"/>
              <a:t>Validating the test data variables with above model and finding the significant variables that affects the fuel cost.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6571" y="33496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7" name="Freeform 1839" descr="Marker with multiplication sig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745728-4DE0-2D61-A788-F62A2F251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6" y="938479"/>
            <a:ext cx="10578529" cy="44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16c05727-aa75-4e4a-9b5f-8a80a1165891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1034</TotalTime>
  <Words>363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Segoe UI</vt:lpstr>
      <vt:lpstr>Segoe UI Light</vt:lpstr>
      <vt:lpstr>Office Theme</vt:lpstr>
      <vt:lpstr>Power plant  Analysis Presentation Tilak kumar Bonala</vt:lpstr>
      <vt:lpstr>Project analysis slide 2</vt:lpstr>
      <vt:lpstr>Project analysis slide 3</vt:lpstr>
      <vt:lpstr>Project analysis slide 4</vt:lpstr>
      <vt:lpstr>Project analysis slide 6</vt:lpstr>
      <vt:lpstr>Project analysis slide 5</vt:lpstr>
      <vt:lpstr>Project analysis slide 5</vt:lpstr>
      <vt:lpstr>Project analysis slide 7</vt:lpstr>
      <vt:lpstr>Project analysis slide 7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RACHANA KURRA</dc:creator>
  <cp:lastModifiedBy>Hello</cp:lastModifiedBy>
  <cp:revision>4</cp:revision>
  <dcterms:created xsi:type="dcterms:W3CDTF">2022-12-08T03:18:53Z</dcterms:created>
  <dcterms:modified xsi:type="dcterms:W3CDTF">2022-12-08T23:35:22Z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