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6A720C-8A47-4126-BDC5-6668B374100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US" sz="4500" b="0" strike="noStrike" spc="-1" smtClean="0">
                <a:solidFill>
                  <a:srgbClr val="FFFFFF"/>
                </a:solidFill>
                <a:latin typeface="Source Sans Pro Light"/>
              </a:rPr>
              <a:t>Click to edit Master title style</a:t>
            </a:r>
            <a:endParaRPr lang="en-IN" sz="45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200" b="1" strike="noStrike" spc="-1" smtClean="0">
                <a:solidFill>
                  <a:srgbClr val="3465A4"/>
                </a:solidFill>
                <a:latin typeface="Source Sans Pro"/>
              </a:rPr>
              <a:t>Click to edit Master subtitle style</a:t>
            </a:r>
            <a:endParaRPr lang="en-IN" sz="3200" b="1" strike="noStrike" spc="-1">
              <a:solidFill>
                <a:srgbClr val="3465A4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9EAE4E7-E5AA-457A-8E04-B37539CEA209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endParaRPr lang="en-IN" sz="45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4"/>
              </a:spcAft>
              <a:buNone/>
            </a:pPr>
            <a:endParaRPr lang="en-IN" sz="2400" b="0" strike="noStrike" spc="-1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9E0796-5254-4752-91B5-468CEDB3DD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41ADAF-E3D9-44EB-A66B-F5CCED2492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B4B0FF7-D0E0-449B-A3DB-E730C19C304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 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  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2400" b="0" strike="noStrike" spc="-1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C19929CA-E863-4945-87F4-9019AA2F6881}" type="slidenum"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132"/>
          </a:bodyPr>
          <a:lstStyle/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1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165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100" b="0" strike="noStrike" spc="-1">
                <a:solidFill>
                  <a:srgbClr val="000000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 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 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AEB92AF2-33FC-41AD-84D0-056E4AC6BF94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r>
              <a:rPr lang="en-IN" sz="45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100" b="0" strike="noStrike" spc="-1">
                <a:solidFill>
                  <a:srgbClr val="000000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 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2400" b="0" strike="noStrike" spc="-1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6ED21763-2C09-4253-BF8C-5E3AC995A37F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strike="noStrike" spc="-1">
              <a:solidFill>
                <a:srgbClr val="FFFFFF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6000" b="0" strike="noStrike" spc="-1" dirty="0" smtClean="0">
                <a:solidFill>
                  <a:srgbClr val="04617B"/>
                </a:solidFill>
                <a:latin typeface="Source Sans Pro Light"/>
              </a:rPr>
              <a:t>Types of Arguments</a:t>
            </a:r>
            <a:endParaRPr lang="en-IN" sz="60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IN" sz="2700" b="1" strike="noStrike" spc="-1">
              <a:solidFill>
                <a:srgbClr val="DBF5F9"/>
              </a:solidFill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endParaRPr lang="en-IN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774900" indent="-342900">
              <a:spcAft>
                <a:spcPts val="1054"/>
              </a:spcAft>
              <a:buFont typeface="Arial" panose="020B0604020202020204" pitchFamily="34" charset="0"/>
              <a:buChar char="•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Default arguments (function definition)</a:t>
            </a:r>
          </a:p>
          <a:p>
            <a:pPr marL="774900" indent="-342900">
              <a:spcAft>
                <a:spcPts val="1054"/>
              </a:spcAft>
              <a:buFont typeface="Arial" panose="020B0604020202020204" pitchFamily="34" charset="0"/>
              <a:buChar char="•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Source Sans Pro"/>
              </a:rPr>
              <a:t>Keyword arguments (function call)</a:t>
            </a:r>
          </a:p>
          <a:p>
            <a:pPr marL="774900" indent="-342900">
              <a:spcAft>
                <a:spcPts val="1054"/>
              </a:spcAft>
              <a:buFont typeface="Arial" panose="020B0604020202020204" pitchFamily="34" charset="0"/>
              <a:buChar char="•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Positional arguments (regular)</a:t>
            </a:r>
          </a:p>
          <a:p>
            <a:pPr marL="774900" indent="-342900">
              <a:spcAft>
                <a:spcPts val="1054"/>
              </a:spcAft>
              <a:buFont typeface="Arial" panose="020B0604020202020204" pitchFamily="34" charset="0"/>
              <a:buChar char="•"/>
            </a:pPr>
            <a:r>
              <a:rPr lang="en-IN" sz="2400" b="0" strike="noStrike" spc="-1" dirty="0" err="1" smtClean="0">
                <a:solidFill>
                  <a:srgbClr val="000000"/>
                </a:solidFill>
                <a:latin typeface="Source Sans Pro"/>
              </a:rPr>
              <a:t>Abitrary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Source Sans Pro"/>
              </a:rPr>
              <a:t> positional </a:t>
            </a:r>
            <a:r>
              <a:rPr lang="en-IN" sz="2400" b="0" strike="noStrike" spc="-1" dirty="0" err="1" smtClean="0">
                <a:solidFill>
                  <a:srgbClr val="000000"/>
                </a:solidFill>
                <a:latin typeface="Source Sans Pro"/>
              </a:rPr>
              <a:t>arugs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Source Sans Pro"/>
              </a:rPr>
              <a:t> (function definition *</a:t>
            </a:r>
            <a:r>
              <a:rPr lang="en-IN" sz="2400" b="0" strike="noStrike" spc="-1" dirty="0" err="1" smtClean="0">
                <a:solidFill>
                  <a:srgbClr val="000000"/>
                </a:solidFill>
                <a:latin typeface="Source Sans Pro"/>
              </a:rPr>
              <a:t>args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Source Sans Pro"/>
              </a:rPr>
              <a:t>)</a:t>
            </a:r>
          </a:p>
          <a:p>
            <a:pPr marL="774900" indent="-342900">
              <a:spcAft>
                <a:spcPts val="1054"/>
              </a:spcAft>
              <a:buFont typeface="Arial" panose="020B0604020202020204" pitchFamily="34" charset="0"/>
              <a:buChar char="•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Arbitrary keyword arguments (function </a:t>
            </a:r>
            <a:r>
              <a:rPr lang="en-IN" sz="2400" spc="-1" smtClean="0">
                <a:solidFill>
                  <a:srgbClr val="000000"/>
                </a:solidFill>
                <a:latin typeface="Source Sans Pro"/>
              </a:rPr>
              <a:t>definition **kwargs</a:t>
            </a: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)</a:t>
            </a:r>
            <a:endParaRPr lang="en-IN" sz="2400" b="0" strike="noStrike" spc="-1" dirty="0" smtClean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spc="-1" dirty="0" smtClean="0">
                <a:solidFill>
                  <a:srgbClr val="FFFFFF"/>
                </a:solidFill>
                <a:latin typeface="Source Sans Pro Light"/>
              </a:rPr>
              <a:t>Default arguments</a:t>
            </a:r>
            <a:endParaRPr lang="en-IN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Source Sans Pro"/>
              </a:rPr>
              <a:t>Defined in function definition.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en-IN" sz="2400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Value is assigned to </a:t>
            </a:r>
            <a:r>
              <a:rPr lang="en-IN" sz="2400" spc="-1" dirty="0" err="1" smtClean="0">
                <a:solidFill>
                  <a:srgbClr val="000000"/>
                </a:solidFill>
                <a:latin typeface="Source Sans Pro"/>
              </a:rPr>
              <a:t>args</a:t>
            </a: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 using = operator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If the parameter got no value from function call then this value is used.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en-IN" sz="2400" spc="-1" dirty="0" smtClean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Source Sans Pro"/>
              </a:rPr>
              <a:t>Default argument cannot be in front of non default argument.</a:t>
            </a:r>
            <a:endParaRPr lang="en-IN" sz="2400" b="0" strike="noStrike" spc="-1" dirty="0">
              <a:solidFill>
                <a:srgbClr val="000000"/>
              </a:solidFill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strike="noStrike" spc="-1" dirty="0" smtClean="0">
                <a:solidFill>
                  <a:srgbClr val="FFFFFF"/>
                </a:solidFill>
                <a:latin typeface="Source Sans Pro Light"/>
              </a:rPr>
              <a:t>Keyword argument</a:t>
            </a:r>
            <a:endParaRPr lang="en-IN" sz="4500" b="0" strike="noStrike" spc="-1" dirty="0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42305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Source Sans Pro"/>
              </a:rPr>
              <a:t>Defined in function call.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en-IN" sz="2400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Value is assigned to </a:t>
            </a:r>
            <a:r>
              <a:rPr lang="en-IN" sz="2400" spc="-1" dirty="0" err="1" smtClean="0">
                <a:solidFill>
                  <a:srgbClr val="000000"/>
                </a:solidFill>
                <a:latin typeface="Source Sans Pro"/>
              </a:rPr>
              <a:t>args</a:t>
            </a: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 using = operator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Does not follow any order.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en-IN" sz="2400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If add(b=4) the </a:t>
            </a:r>
            <a:r>
              <a:rPr lang="en-IN" sz="2400" spc="-1" dirty="0" err="1" smtClean="0">
                <a:solidFill>
                  <a:srgbClr val="000000"/>
                </a:solidFill>
                <a:latin typeface="Source Sans Pro"/>
              </a:rPr>
              <a:t>valur</a:t>
            </a: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 4  is passed to </a:t>
            </a:r>
            <a:r>
              <a:rPr lang="en-IN" sz="2400" spc="-1" dirty="0" err="1" smtClean="0">
                <a:solidFill>
                  <a:srgbClr val="000000"/>
                </a:solidFill>
                <a:latin typeface="Source Sans Pro"/>
              </a:rPr>
              <a:t>var</a:t>
            </a: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 b in the function definition.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spc="-1" dirty="0" smtClean="0">
                <a:solidFill>
                  <a:srgbClr val="000000"/>
                </a:solidFill>
                <a:latin typeface="Source Sans Pro"/>
              </a:rPr>
              <a:t>Follows position argument.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en-IN" sz="2400" spc="-1" dirty="0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en-IN" sz="2400" spc="-1" dirty="0" smtClean="0">
              <a:solidFill>
                <a:srgbClr val="000000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642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3591" y="256244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Positional -&gt;Keyword -&gt;Default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6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1527750-D783-4AC7-96A1-C223151ABB44}" vid="{7EFCE658-C867-4B9F-AAC6-B09AE459AE47}"/>
    </a:ext>
  </a:extLst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1527750-D783-4AC7-96A1-C223151ABB44}" vid="{FE1FDF2C-9900-4FA7-BD22-4679E598F7FE}"/>
    </a:ext>
  </a:extLst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1527750-D783-4AC7-96A1-C223151ABB44}" vid="{FFF0D159-EE45-47C5-9B89-95340F6B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Blue_strip</Template>
  <TotalTime>18</TotalTime>
  <Words>125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DejaVu Sans</vt:lpstr>
      <vt:lpstr>Source Sans Pro</vt:lpstr>
      <vt:lpstr>Source Sans Pro Light</vt:lpstr>
      <vt:lpstr>Symbol</vt:lpstr>
      <vt:lpstr>Wingdings</vt:lpstr>
      <vt:lpstr>Office</vt:lpstr>
      <vt:lpstr>Office</vt:lpstr>
      <vt:lpstr>Office</vt:lpstr>
      <vt:lpstr>Types of Arguments</vt:lpstr>
      <vt:lpstr>PowerPoint Presentation</vt:lpstr>
      <vt:lpstr>Default arguments</vt:lpstr>
      <vt:lpstr>Keyword argument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Arguments</dc:title>
  <dc:subject/>
  <dc:creator>DELL</dc:creator>
  <dc:description/>
  <cp:lastModifiedBy>DELL</cp:lastModifiedBy>
  <cp:revision>19</cp:revision>
  <dcterms:created xsi:type="dcterms:W3CDTF">2024-05-19T09:57:43Z</dcterms:created>
  <dcterms:modified xsi:type="dcterms:W3CDTF">2024-05-19T10:16:40Z</dcterms:modified>
  <dc:language>en-IN</dc:language>
</cp:coreProperties>
</file>