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39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40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1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6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83450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0037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8274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74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78027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>
            <a:normAutofit fontScale="95833" lnSpcReduction="20000"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76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52287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21473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63233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1087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48648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55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6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907627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817CF-6E62-436E-88B1-3510B01E50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947C04-392F-431F-AD4A-BF4E76F6A582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485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ERRORS IN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30565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Occurs when language rules are violated.</a:t>
            </a:r>
          </a:p>
          <a:p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Quotation not closed.</a:t>
            </a:r>
          </a:p>
          <a:p>
            <a:pPr lvl="2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Parenthesis not closed.</a:t>
            </a:r>
          </a:p>
          <a:p>
            <a:pPr lvl="2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Colon missing.</a:t>
            </a:r>
          </a:p>
          <a:p>
            <a:pPr lvl="2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70" y="4130040"/>
            <a:ext cx="369621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6420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4322" y="2470244"/>
            <a:ext cx="5421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6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RUN TIME ERROR</a:t>
            </a:r>
            <a:endParaRPr lang="en-IN" sz="56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2058991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Occurs when an inappropriate operation is performed on an object.</a:t>
            </a:r>
          </a:p>
          <a:p>
            <a:r>
              <a:rPr lang="en-IN" dirty="0" smtClean="0"/>
              <a:t>Common causes:</a:t>
            </a:r>
          </a:p>
          <a:p>
            <a:pPr lvl="2"/>
            <a:r>
              <a:rPr lang="en-IN" dirty="0" smtClean="0"/>
              <a:t>Unsupported operation between two objects</a:t>
            </a:r>
          </a:p>
          <a:p>
            <a:pPr lvl="2"/>
            <a:r>
              <a:rPr lang="en-IN" dirty="0" smtClean="0"/>
              <a:t>Calling a non callable object (calling  a variable)</a:t>
            </a:r>
          </a:p>
          <a:p>
            <a:pPr lvl="2"/>
            <a:r>
              <a:rPr lang="en-IN" dirty="0" smtClean="0"/>
              <a:t>Incorrect type of list index(not giving index in </a:t>
            </a:r>
            <a:r>
              <a:rPr lang="en-IN" dirty="0" err="1" smtClean="0"/>
              <a:t>int</a:t>
            </a:r>
            <a:r>
              <a:rPr lang="en-IN" dirty="0" smtClean="0"/>
              <a:t> datatype)</a:t>
            </a:r>
          </a:p>
          <a:p>
            <a:pPr lvl="2"/>
            <a:r>
              <a:rPr lang="en-IN" dirty="0" smtClean="0"/>
              <a:t>Iterating  a non </a:t>
            </a:r>
            <a:r>
              <a:rPr lang="en-IN" dirty="0" err="1" smtClean="0"/>
              <a:t>iteratable</a:t>
            </a:r>
            <a:endParaRPr lang="en-IN" dirty="0" smtClean="0"/>
          </a:p>
          <a:p>
            <a:pPr lvl="2"/>
            <a:r>
              <a:rPr lang="en-IN" dirty="0" smtClean="0"/>
              <a:t>Passing wrong type of </a:t>
            </a:r>
            <a:r>
              <a:rPr lang="en-IN" dirty="0" err="1" smtClean="0"/>
              <a:t>args</a:t>
            </a:r>
            <a:r>
              <a:rPr lang="en-IN" dirty="0" smtClean="0"/>
              <a:t> to a function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58" y="4130040"/>
            <a:ext cx="4811939" cy="24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6753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Raised when invalid value is assigned to a variable or passed to a function.</a:t>
            </a:r>
          </a:p>
          <a:p>
            <a:r>
              <a:rPr lang="en-IN" dirty="0" smtClean="0"/>
              <a:t>Common causes</a:t>
            </a:r>
          </a:p>
          <a:p>
            <a:pPr lvl="2"/>
            <a:r>
              <a:rPr lang="en-IN" dirty="0" smtClean="0"/>
              <a:t>Invalid  </a:t>
            </a:r>
            <a:r>
              <a:rPr lang="en-IN" dirty="0" err="1" smtClean="0"/>
              <a:t>arg</a:t>
            </a:r>
            <a:r>
              <a:rPr lang="en-IN" dirty="0" smtClean="0"/>
              <a:t> (    </a:t>
            </a:r>
            <a:r>
              <a:rPr lang="en-IN" dirty="0" err="1" smtClean="0"/>
              <a:t>int</a:t>
            </a:r>
            <a:r>
              <a:rPr lang="en-IN" dirty="0" smtClean="0"/>
              <a:t>(“hello”)  )</a:t>
            </a:r>
          </a:p>
          <a:p>
            <a:pPr lvl="2"/>
            <a:r>
              <a:rPr lang="en-IN" dirty="0" smtClean="0"/>
              <a:t>Unpacking an </a:t>
            </a:r>
            <a:r>
              <a:rPr lang="en-IN" dirty="0" err="1" smtClean="0"/>
              <a:t>iterable</a:t>
            </a:r>
            <a:r>
              <a:rPr lang="en-IN" dirty="0" smtClean="0"/>
              <a:t> object (if less or more variables are used)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56" y="3982113"/>
            <a:ext cx="572532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98245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we use wrong methods with an object.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72" y="2786045"/>
            <a:ext cx="515374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1939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Occurs when undefined variable is used (includes class name, </a:t>
            </a:r>
            <a:r>
              <a:rPr lang="en-IN" dirty="0" err="1" smtClean="0"/>
              <a:t>func</a:t>
            </a:r>
            <a:r>
              <a:rPr lang="en-IN" dirty="0" smtClean="0"/>
              <a:t> name)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281" y="2510993"/>
            <a:ext cx="451548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90094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UNBOUND LOCALERROR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3718"/>
            <a:ext cx="10972800" cy="4389120"/>
          </a:xfrm>
        </p:spPr>
        <p:txBody>
          <a:bodyPr/>
          <a:lstStyle/>
          <a:p>
            <a:r>
              <a:rPr lang="en-IN" dirty="0" smtClean="0"/>
              <a:t>Raised when global variable is attempted to modified in local scope.</a:t>
            </a:r>
          </a:p>
          <a:p>
            <a:r>
              <a:rPr lang="en-IN" smtClean="0"/>
              <a:t>global </a:t>
            </a:r>
            <a:r>
              <a:rPr lang="en-IN" dirty="0" smtClean="0"/>
              <a:t>keyword is used in such case.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09" y="3409756"/>
            <a:ext cx="1600423" cy="1981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32" y="3459866"/>
            <a:ext cx="8554644" cy="1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6093"/>
      </p:ext>
    </p:extLst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CBBC787-D1DB-4F30-B4CF-C16BC7DB1869}" vid="{DEF1DED9-5249-4FCA-9178-6751417667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</TotalTime>
  <Words>170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Constantia</vt:lpstr>
      <vt:lpstr>Wingdings 2</vt:lpstr>
      <vt:lpstr>Theme1</vt:lpstr>
      <vt:lpstr>ERRORS IN PYTHON</vt:lpstr>
      <vt:lpstr>SYNTAX ERROR</vt:lpstr>
      <vt:lpstr>PowerPoint Presentation</vt:lpstr>
      <vt:lpstr>TYPE ERROR</vt:lpstr>
      <vt:lpstr>VALUE ERROR</vt:lpstr>
      <vt:lpstr>ATTRIBUTE ERROR</vt:lpstr>
      <vt:lpstr>NAME ERROR</vt:lpstr>
      <vt:lpstr>UNBOUND LOCALERROR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IN PYTHON</dc:title>
  <dc:creator>DELL</dc:creator>
  <cp:lastModifiedBy>DELL</cp:lastModifiedBy>
  <cp:revision>18</cp:revision>
  <dcterms:created xsi:type="dcterms:W3CDTF">2024-05-14T10:33:53Z</dcterms:created>
  <dcterms:modified xsi:type="dcterms:W3CDTF">2024-05-14T11:13:27Z</dcterms:modified>
</cp:coreProperties>
</file>