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5365BE5-4C0B-45EE-8776-9D9AD531E674}" type="doc">
      <dgm:prSet loTypeId="urn:microsoft.com/office/officeart/2005/8/layout/hierarchy1" loCatId="hierarchy" qsTypeId="urn:microsoft.com/office/officeart/2005/8/quickstyle/simple2" qsCatId="simple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D9235C7B-D771-4755-8E59-66F4B5819904}">
      <dgm:prSet phldrT="[Text]"/>
      <dgm:spPr/>
      <dgm:t>
        <a:bodyPr/>
        <a:lstStyle/>
        <a:p>
          <a:r>
            <a:rPr lang="en-US" dirty="0" smtClean="0"/>
            <a:t>E: (root folder)</a:t>
          </a:r>
          <a:endParaRPr lang="en-US" dirty="0"/>
        </a:p>
      </dgm:t>
    </dgm:pt>
    <dgm:pt modelId="{9A961C55-5447-4F25-9066-12E16291CDF8}" type="parTrans" cxnId="{3F1E7068-2964-4565-BEC6-FA079DEA55E0}">
      <dgm:prSet/>
      <dgm:spPr/>
      <dgm:t>
        <a:bodyPr/>
        <a:lstStyle/>
        <a:p>
          <a:endParaRPr lang="en-US"/>
        </a:p>
      </dgm:t>
    </dgm:pt>
    <dgm:pt modelId="{B6AB3D2A-B763-468F-A2B4-7C4D61BE4924}" type="sibTrans" cxnId="{3F1E7068-2964-4565-BEC6-FA079DEA55E0}">
      <dgm:prSet/>
      <dgm:spPr/>
      <dgm:t>
        <a:bodyPr/>
        <a:lstStyle/>
        <a:p>
          <a:endParaRPr lang="en-US"/>
        </a:p>
      </dgm:t>
    </dgm:pt>
    <dgm:pt modelId="{030016CD-777A-4FC5-AD1E-6E0C850F8195}" type="asst">
      <dgm:prSet phldrT="[Text]"/>
      <dgm:spPr/>
      <dgm:t>
        <a:bodyPr/>
        <a:lstStyle/>
        <a:p>
          <a:r>
            <a:rPr lang="en-US" dirty="0" smtClean="0"/>
            <a:t>personal docs</a:t>
          </a:r>
          <a:endParaRPr lang="en-US" dirty="0"/>
        </a:p>
      </dgm:t>
    </dgm:pt>
    <dgm:pt modelId="{DF30F8C1-59A7-441A-8018-05E0C8D3C7F9}" type="parTrans" cxnId="{B968806B-5783-4F77-B68D-5A0F35D71397}">
      <dgm:prSet/>
      <dgm:spPr/>
      <dgm:t>
        <a:bodyPr/>
        <a:lstStyle/>
        <a:p>
          <a:endParaRPr lang="en-US"/>
        </a:p>
      </dgm:t>
    </dgm:pt>
    <dgm:pt modelId="{65AEEBA9-5D58-4C5B-B401-40602FD53B73}" type="sibTrans" cxnId="{B968806B-5783-4F77-B68D-5A0F35D71397}">
      <dgm:prSet/>
      <dgm:spPr/>
      <dgm:t>
        <a:bodyPr/>
        <a:lstStyle/>
        <a:p>
          <a:endParaRPr lang="en-US"/>
        </a:p>
      </dgm:t>
    </dgm:pt>
    <dgm:pt modelId="{07E06A9E-C549-43C4-8762-E6E65B6D15A5}">
      <dgm:prSet phldrT="[Text]"/>
      <dgm:spPr/>
      <dgm:t>
        <a:bodyPr/>
        <a:lstStyle/>
        <a:p>
          <a:r>
            <a:rPr lang="en-US" dirty="0" smtClean="0"/>
            <a:t>songs</a:t>
          </a:r>
          <a:endParaRPr lang="en-US" dirty="0"/>
        </a:p>
      </dgm:t>
    </dgm:pt>
    <dgm:pt modelId="{BF26323C-266D-4107-AC29-A85EA5170A2E}" type="parTrans" cxnId="{3F478300-8D20-455A-9B93-C0E44962A138}">
      <dgm:prSet/>
      <dgm:spPr/>
      <dgm:t>
        <a:bodyPr/>
        <a:lstStyle/>
        <a:p>
          <a:endParaRPr lang="en-US"/>
        </a:p>
      </dgm:t>
    </dgm:pt>
    <dgm:pt modelId="{D06418EE-8A41-41EA-B0F0-19A78BD8FB59}" type="sibTrans" cxnId="{3F478300-8D20-455A-9B93-C0E44962A138}">
      <dgm:prSet/>
      <dgm:spPr/>
      <dgm:t>
        <a:bodyPr/>
        <a:lstStyle/>
        <a:p>
          <a:endParaRPr lang="en-US"/>
        </a:p>
      </dgm:t>
    </dgm:pt>
    <dgm:pt modelId="{6E2687F1-BFF6-4C44-A2E1-FF73C12100A3}">
      <dgm:prSet phldrT="[Text]"/>
      <dgm:spPr/>
      <dgm:t>
        <a:bodyPr/>
        <a:lstStyle/>
        <a:p>
          <a:r>
            <a:rPr lang="en-US" dirty="0" smtClean="0"/>
            <a:t>movies</a:t>
          </a:r>
          <a:endParaRPr lang="en-US" dirty="0"/>
        </a:p>
      </dgm:t>
    </dgm:pt>
    <dgm:pt modelId="{B5A4FC3E-5022-4E73-BD6F-A8FE42910827}" type="parTrans" cxnId="{9E8BE4F6-E17E-4A8C-B9D8-9A81EF91AE6E}">
      <dgm:prSet/>
      <dgm:spPr/>
      <dgm:t>
        <a:bodyPr/>
        <a:lstStyle/>
        <a:p>
          <a:endParaRPr lang="en-US"/>
        </a:p>
      </dgm:t>
    </dgm:pt>
    <dgm:pt modelId="{C89D3CB9-23F7-4C0D-91FA-99655B6ADAAE}" type="sibTrans" cxnId="{9E8BE4F6-E17E-4A8C-B9D8-9A81EF91AE6E}">
      <dgm:prSet/>
      <dgm:spPr/>
      <dgm:t>
        <a:bodyPr/>
        <a:lstStyle/>
        <a:p>
          <a:endParaRPr lang="en-US"/>
        </a:p>
      </dgm:t>
    </dgm:pt>
    <dgm:pt modelId="{CDBD46B6-7595-4AF5-A141-65CD5F3325D0}">
      <dgm:prSet phldrT="[Text]"/>
      <dgm:spPr/>
      <dgm:t>
        <a:bodyPr/>
        <a:lstStyle/>
        <a:p>
          <a:r>
            <a:rPr lang="en-US" dirty="0" smtClean="0"/>
            <a:t>1.mp3</a:t>
          </a:r>
          <a:endParaRPr lang="en-US" dirty="0"/>
        </a:p>
      </dgm:t>
    </dgm:pt>
    <dgm:pt modelId="{A7EF2599-07E0-4815-A2B8-DF0F5D09044B}" type="parTrans" cxnId="{D2F87DDE-2E06-4071-BCA7-C7F8BDCAC78F}">
      <dgm:prSet/>
      <dgm:spPr/>
      <dgm:t>
        <a:bodyPr/>
        <a:lstStyle/>
        <a:p>
          <a:endParaRPr lang="en-US"/>
        </a:p>
      </dgm:t>
    </dgm:pt>
    <dgm:pt modelId="{9B3B35C2-A1A1-4382-BBBF-F156A7437E0C}" type="sibTrans" cxnId="{D2F87DDE-2E06-4071-BCA7-C7F8BDCAC78F}">
      <dgm:prSet/>
      <dgm:spPr/>
      <dgm:t>
        <a:bodyPr/>
        <a:lstStyle/>
        <a:p>
          <a:endParaRPr lang="en-US"/>
        </a:p>
      </dgm:t>
    </dgm:pt>
    <dgm:pt modelId="{DCB1845B-B1F9-43C4-8CE0-49E14AEA3FFF}">
      <dgm:prSet phldrT="[Text]"/>
      <dgm:spPr/>
      <dgm:t>
        <a:bodyPr/>
        <a:lstStyle/>
        <a:p>
          <a:r>
            <a:rPr lang="en-US" dirty="0" smtClean="0"/>
            <a:t>2.mp3</a:t>
          </a:r>
          <a:endParaRPr lang="en-US" dirty="0"/>
        </a:p>
      </dgm:t>
    </dgm:pt>
    <dgm:pt modelId="{A4BE7AF0-1687-4B3A-9061-35108FF4C894}" type="parTrans" cxnId="{7FF5625E-F6C6-46AB-BE61-CBFC62894E6E}">
      <dgm:prSet/>
      <dgm:spPr/>
      <dgm:t>
        <a:bodyPr/>
        <a:lstStyle/>
        <a:p>
          <a:endParaRPr lang="en-US"/>
        </a:p>
      </dgm:t>
    </dgm:pt>
    <dgm:pt modelId="{F4A86891-C45A-41A1-8916-06B8A4FAF89F}" type="sibTrans" cxnId="{7FF5625E-F6C6-46AB-BE61-CBFC62894E6E}">
      <dgm:prSet/>
      <dgm:spPr/>
      <dgm:t>
        <a:bodyPr/>
        <a:lstStyle/>
        <a:p>
          <a:endParaRPr lang="en-US"/>
        </a:p>
      </dgm:t>
    </dgm:pt>
    <dgm:pt modelId="{E44F6311-9CF5-4176-B370-681BFAA6BAE3}">
      <dgm:prSet phldrT="[Text]"/>
      <dgm:spPr/>
      <dgm:t>
        <a:bodyPr/>
        <a:lstStyle/>
        <a:p>
          <a:r>
            <a:rPr lang="en-US" dirty="0" smtClean="0"/>
            <a:t>3.mp3</a:t>
          </a:r>
          <a:endParaRPr lang="en-US" dirty="0"/>
        </a:p>
      </dgm:t>
    </dgm:pt>
    <dgm:pt modelId="{21E81F8A-B91E-47FD-924A-F07D1D601DF5}" type="parTrans" cxnId="{9A97433A-7129-440C-9DDA-20010D176CF2}">
      <dgm:prSet/>
      <dgm:spPr/>
      <dgm:t>
        <a:bodyPr/>
        <a:lstStyle/>
        <a:p>
          <a:endParaRPr lang="en-US"/>
        </a:p>
      </dgm:t>
    </dgm:pt>
    <dgm:pt modelId="{6854007E-4F16-404F-9562-28702CA73EDF}" type="sibTrans" cxnId="{9A97433A-7129-440C-9DDA-20010D176CF2}">
      <dgm:prSet/>
      <dgm:spPr/>
      <dgm:t>
        <a:bodyPr/>
        <a:lstStyle/>
        <a:p>
          <a:endParaRPr lang="en-US"/>
        </a:p>
      </dgm:t>
    </dgm:pt>
    <dgm:pt modelId="{BAD6558E-D6BD-4352-ABF1-100F09CB9D9D}">
      <dgm:prSet phldrT="[Text]"/>
      <dgm:spPr/>
      <dgm:t>
        <a:bodyPr/>
        <a:lstStyle/>
        <a:p>
          <a:r>
            <a:rPr lang="en-US" dirty="0" smtClean="0"/>
            <a:t>Hollywood</a:t>
          </a:r>
          <a:endParaRPr lang="en-US" dirty="0"/>
        </a:p>
      </dgm:t>
    </dgm:pt>
    <dgm:pt modelId="{B71C3F91-7BCA-4E7A-9827-1A69B14AF47B}" type="parTrans" cxnId="{3185FE42-A58F-42BB-B3FB-DA48AF9C9A5F}">
      <dgm:prSet/>
      <dgm:spPr/>
      <dgm:t>
        <a:bodyPr/>
        <a:lstStyle/>
        <a:p>
          <a:endParaRPr lang="en-US"/>
        </a:p>
      </dgm:t>
    </dgm:pt>
    <dgm:pt modelId="{21455D7C-10D0-4C21-86DA-DE1E9BA9F74A}" type="sibTrans" cxnId="{3185FE42-A58F-42BB-B3FB-DA48AF9C9A5F}">
      <dgm:prSet/>
      <dgm:spPr/>
      <dgm:t>
        <a:bodyPr/>
        <a:lstStyle/>
        <a:p>
          <a:endParaRPr lang="en-US"/>
        </a:p>
      </dgm:t>
    </dgm:pt>
    <dgm:pt modelId="{6B0B8A51-DC63-44AC-A79D-E66B47FC877D}">
      <dgm:prSet phldrT="[Text]"/>
      <dgm:spPr/>
      <dgm:t>
        <a:bodyPr/>
        <a:lstStyle/>
        <a:p>
          <a:r>
            <a:rPr lang="en-US" dirty="0" smtClean="0"/>
            <a:t>Bollywood</a:t>
          </a:r>
          <a:endParaRPr lang="en-US" dirty="0"/>
        </a:p>
      </dgm:t>
    </dgm:pt>
    <dgm:pt modelId="{6E4EA129-A7B7-4491-9616-2533F23AC4D3}" type="parTrans" cxnId="{A8C51FDF-688A-4C6D-AB81-BD8641E241BF}">
      <dgm:prSet/>
      <dgm:spPr/>
      <dgm:t>
        <a:bodyPr/>
        <a:lstStyle/>
        <a:p>
          <a:endParaRPr lang="en-US"/>
        </a:p>
      </dgm:t>
    </dgm:pt>
    <dgm:pt modelId="{AA53B050-16B8-40BF-9978-640B3D631564}" type="sibTrans" cxnId="{A8C51FDF-688A-4C6D-AB81-BD8641E241BF}">
      <dgm:prSet/>
      <dgm:spPr/>
      <dgm:t>
        <a:bodyPr/>
        <a:lstStyle/>
        <a:p>
          <a:endParaRPr lang="en-US"/>
        </a:p>
      </dgm:t>
    </dgm:pt>
    <dgm:pt modelId="{2A1C751B-9A07-457B-877A-4609623C60D5}">
      <dgm:prSet phldrT="[Text]"/>
      <dgm:spPr/>
      <dgm:t>
        <a:bodyPr/>
        <a:lstStyle/>
        <a:p>
          <a:r>
            <a:rPr lang="en-US" dirty="0" smtClean="0"/>
            <a:t>1.mp4</a:t>
          </a:r>
          <a:endParaRPr lang="en-US" dirty="0"/>
        </a:p>
      </dgm:t>
    </dgm:pt>
    <dgm:pt modelId="{0646641A-2003-4ECE-B44D-96F9D0995CD4}" type="parTrans" cxnId="{95741B90-09BF-4479-A97F-8AA219CBB383}">
      <dgm:prSet/>
      <dgm:spPr/>
      <dgm:t>
        <a:bodyPr/>
        <a:lstStyle/>
        <a:p>
          <a:endParaRPr lang="en-US"/>
        </a:p>
      </dgm:t>
    </dgm:pt>
    <dgm:pt modelId="{E2803609-E128-4FBC-9D89-A3B8A7C25315}" type="sibTrans" cxnId="{95741B90-09BF-4479-A97F-8AA219CBB383}">
      <dgm:prSet/>
      <dgm:spPr/>
      <dgm:t>
        <a:bodyPr/>
        <a:lstStyle/>
        <a:p>
          <a:endParaRPr lang="en-US"/>
        </a:p>
      </dgm:t>
    </dgm:pt>
    <dgm:pt modelId="{0D22FC99-AD2A-4C53-911D-3FD5ABF019A2}">
      <dgm:prSet phldrT="[Text]"/>
      <dgm:spPr/>
      <dgm:t>
        <a:bodyPr/>
        <a:lstStyle/>
        <a:p>
          <a:r>
            <a:rPr lang="en-US" dirty="0" smtClean="0"/>
            <a:t>2.mp4</a:t>
          </a:r>
          <a:endParaRPr lang="en-US" dirty="0"/>
        </a:p>
      </dgm:t>
    </dgm:pt>
    <dgm:pt modelId="{46872FBE-D07B-45C7-A3B2-B17962A89030}" type="parTrans" cxnId="{3AA873A1-0C52-4263-9B17-011296285581}">
      <dgm:prSet/>
      <dgm:spPr/>
      <dgm:t>
        <a:bodyPr/>
        <a:lstStyle/>
        <a:p>
          <a:endParaRPr lang="en-US"/>
        </a:p>
      </dgm:t>
    </dgm:pt>
    <dgm:pt modelId="{BF5B11A0-86A6-41EB-BF71-92CEB3411A4D}" type="sibTrans" cxnId="{3AA873A1-0C52-4263-9B17-011296285581}">
      <dgm:prSet/>
      <dgm:spPr/>
      <dgm:t>
        <a:bodyPr/>
        <a:lstStyle/>
        <a:p>
          <a:endParaRPr lang="en-US"/>
        </a:p>
      </dgm:t>
    </dgm:pt>
    <dgm:pt modelId="{E514646B-2610-4284-AB78-386F4ACB0163}">
      <dgm:prSet phldrT="[Text]"/>
      <dgm:spPr/>
      <dgm:t>
        <a:bodyPr/>
        <a:lstStyle/>
        <a:p>
          <a:r>
            <a:rPr lang="en-US" dirty="0" smtClean="0"/>
            <a:t>3.mp4</a:t>
          </a:r>
          <a:endParaRPr lang="en-US" dirty="0"/>
        </a:p>
      </dgm:t>
    </dgm:pt>
    <dgm:pt modelId="{6A07048B-4187-4AF6-A0F3-07A4DF2CD56A}" type="parTrans" cxnId="{C0C669DB-DCF4-4147-8420-3F1DBF8860D6}">
      <dgm:prSet/>
      <dgm:spPr/>
      <dgm:t>
        <a:bodyPr/>
        <a:lstStyle/>
        <a:p>
          <a:endParaRPr lang="en-US"/>
        </a:p>
      </dgm:t>
    </dgm:pt>
    <dgm:pt modelId="{27485A1A-1CC3-47C4-90C9-62677206BE7D}" type="sibTrans" cxnId="{C0C669DB-DCF4-4147-8420-3F1DBF8860D6}">
      <dgm:prSet/>
      <dgm:spPr/>
      <dgm:t>
        <a:bodyPr/>
        <a:lstStyle/>
        <a:p>
          <a:endParaRPr lang="en-US"/>
        </a:p>
      </dgm:t>
    </dgm:pt>
    <dgm:pt modelId="{F57F23D7-F71D-4C7F-9700-9F726D89CF3A}">
      <dgm:prSet phldrT="[Text]"/>
      <dgm:spPr/>
      <dgm:t>
        <a:bodyPr/>
        <a:lstStyle/>
        <a:p>
          <a:r>
            <a:rPr lang="en-US" dirty="0" smtClean="0"/>
            <a:t>4.mp4</a:t>
          </a:r>
          <a:endParaRPr lang="en-US" dirty="0"/>
        </a:p>
      </dgm:t>
    </dgm:pt>
    <dgm:pt modelId="{778447BA-8374-4363-8239-F63897718C00}" type="parTrans" cxnId="{5048EB75-C47D-4FC6-A015-7412653072EF}">
      <dgm:prSet/>
      <dgm:spPr/>
      <dgm:t>
        <a:bodyPr/>
        <a:lstStyle/>
        <a:p>
          <a:endParaRPr lang="en-US"/>
        </a:p>
      </dgm:t>
    </dgm:pt>
    <dgm:pt modelId="{5AFA1CBB-CC8B-4757-B5A3-A24D79606409}" type="sibTrans" cxnId="{5048EB75-C47D-4FC6-A015-7412653072EF}">
      <dgm:prSet/>
      <dgm:spPr/>
      <dgm:t>
        <a:bodyPr/>
        <a:lstStyle/>
        <a:p>
          <a:endParaRPr lang="en-US"/>
        </a:p>
      </dgm:t>
    </dgm:pt>
    <dgm:pt modelId="{DDBFA549-BB80-4015-8EF2-5B0725179BE9}" type="asst">
      <dgm:prSet phldrT="[Text]"/>
      <dgm:spPr/>
      <dgm:t>
        <a:bodyPr/>
        <a:lstStyle/>
        <a:p>
          <a:r>
            <a:rPr lang="en-US" dirty="0" smtClean="0"/>
            <a:t>Project.py</a:t>
          </a:r>
          <a:endParaRPr lang="en-US" dirty="0"/>
        </a:p>
      </dgm:t>
    </dgm:pt>
    <dgm:pt modelId="{4B691025-BAA6-41C3-9150-83DF0653A2BC}" type="parTrans" cxnId="{43B730CC-0D81-4E3A-9E9F-1D8D07944758}">
      <dgm:prSet/>
      <dgm:spPr/>
      <dgm:t>
        <a:bodyPr/>
        <a:lstStyle/>
        <a:p>
          <a:endParaRPr lang="en-US"/>
        </a:p>
      </dgm:t>
    </dgm:pt>
    <dgm:pt modelId="{73A752B0-D034-4AF9-B3B8-12758C8078EB}" type="sibTrans" cxnId="{43B730CC-0D81-4E3A-9E9F-1D8D07944758}">
      <dgm:prSet/>
      <dgm:spPr/>
      <dgm:t>
        <a:bodyPr/>
        <a:lstStyle/>
        <a:p>
          <a:endParaRPr lang="en-US"/>
        </a:p>
      </dgm:t>
    </dgm:pt>
    <dgm:pt modelId="{4AA3DEC4-B7C2-42EB-B7E9-68B8E45547DF}" type="asst">
      <dgm:prSet phldrT="[Text]"/>
      <dgm:spPr/>
      <dgm:t>
        <a:bodyPr/>
        <a:lstStyle/>
        <a:p>
          <a:r>
            <a:rPr lang="en-US" dirty="0" smtClean="0"/>
            <a:t>imp files</a:t>
          </a:r>
          <a:endParaRPr lang="en-US" dirty="0"/>
        </a:p>
      </dgm:t>
    </dgm:pt>
    <dgm:pt modelId="{2A723B99-3C49-4540-9068-D20C45EC07CA}" type="parTrans" cxnId="{55CE627A-25A7-4EEE-AF14-A5DCA05DFE55}">
      <dgm:prSet/>
      <dgm:spPr/>
      <dgm:t>
        <a:bodyPr/>
        <a:lstStyle/>
        <a:p>
          <a:endParaRPr lang="en-US"/>
        </a:p>
      </dgm:t>
    </dgm:pt>
    <dgm:pt modelId="{46976FD1-D28C-4269-B57D-06CC340EAD7B}" type="sibTrans" cxnId="{55CE627A-25A7-4EEE-AF14-A5DCA05DFE55}">
      <dgm:prSet/>
      <dgm:spPr/>
      <dgm:t>
        <a:bodyPr/>
        <a:lstStyle/>
        <a:p>
          <a:endParaRPr lang="en-US"/>
        </a:p>
      </dgm:t>
    </dgm:pt>
    <dgm:pt modelId="{630E5996-AAE4-490C-B2B5-E14894F04DD0}" type="asst">
      <dgm:prSet phldrT="[Text]"/>
      <dgm:spPr/>
      <dgm:t>
        <a:bodyPr/>
        <a:lstStyle/>
        <a:p>
          <a:r>
            <a:rPr lang="en-US" dirty="0" smtClean="0"/>
            <a:t>File 1</a:t>
          </a:r>
          <a:endParaRPr lang="en-US" dirty="0"/>
        </a:p>
      </dgm:t>
    </dgm:pt>
    <dgm:pt modelId="{7550BF4F-A414-4F12-AF69-9B676F83F663}" type="parTrans" cxnId="{CADD450A-9782-4C2B-9D38-ADB6A2D840C8}">
      <dgm:prSet/>
      <dgm:spPr/>
      <dgm:t>
        <a:bodyPr/>
        <a:lstStyle/>
        <a:p>
          <a:endParaRPr lang="en-US"/>
        </a:p>
      </dgm:t>
    </dgm:pt>
    <dgm:pt modelId="{83789F70-657E-4672-88CF-9804689D13BD}" type="sibTrans" cxnId="{CADD450A-9782-4C2B-9D38-ADB6A2D840C8}">
      <dgm:prSet/>
      <dgm:spPr/>
      <dgm:t>
        <a:bodyPr/>
        <a:lstStyle/>
        <a:p>
          <a:endParaRPr lang="en-US"/>
        </a:p>
      </dgm:t>
    </dgm:pt>
    <dgm:pt modelId="{6BE9C5E3-A250-4FCF-815F-5F2A109E467C}" type="asst">
      <dgm:prSet phldrT="[Text]"/>
      <dgm:spPr/>
      <dgm:t>
        <a:bodyPr/>
        <a:lstStyle/>
        <a:p>
          <a:r>
            <a:rPr lang="en-US" smtClean="0"/>
            <a:t>Project.py</a:t>
          </a:r>
          <a:endParaRPr lang="en-US" dirty="0"/>
        </a:p>
      </dgm:t>
    </dgm:pt>
    <dgm:pt modelId="{AB05A1AD-E870-4D61-8FB0-48D2FD42F30E}" type="parTrans" cxnId="{37B882E9-F57C-4469-ADC2-3D7B9BC9BEA8}">
      <dgm:prSet/>
      <dgm:spPr/>
      <dgm:t>
        <a:bodyPr/>
        <a:lstStyle/>
        <a:p>
          <a:endParaRPr lang="en-US"/>
        </a:p>
      </dgm:t>
    </dgm:pt>
    <dgm:pt modelId="{12CB7550-EB61-42B7-95E6-2E6C948027AE}" type="sibTrans" cxnId="{37B882E9-F57C-4469-ADC2-3D7B9BC9BEA8}">
      <dgm:prSet/>
      <dgm:spPr/>
      <dgm:t>
        <a:bodyPr/>
        <a:lstStyle/>
        <a:p>
          <a:endParaRPr lang="en-US"/>
        </a:p>
      </dgm:t>
    </dgm:pt>
    <dgm:pt modelId="{42708E12-C65B-46D0-ACCF-DAD6BBF8A298}" type="pres">
      <dgm:prSet presAssocID="{85365BE5-4C0B-45EE-8776-9D9AD531E674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8621C17-7440-4C9C-BC44-28374D44BA0D}" type="pres">
      <dgm:prSet presAssocID="{D9235C7B-D771-4755-8E59-66F4B5819904}" presName="hierRoot1" presStyleCnt="0"/>
      <dgm:spPr/>
    </dgm:pt>
    <dgm:pt modelId="{4F9FAD28-FAAB-422B-BEEC-E1FF7F8AEC9B}" type="pres">
      <dgm:prSet presAssocID="{D9235C7B-D771-4755-8E59-66F4B5819904}" presName="composite" presStyleCnt="0"/>
      <dgm:spPr/>
    </dgm:pt>
    <dgm:pt modelId="{46521353-C38D-41E7-B1B4-4B604D0BE1AB}" type="pres">
      <dgm:prSet presAssocID="{D9235C7B-D771-4755-8E59-66F4B5819904}" presName="background" presStyleLbl="node0" presStyleIdx="0" presStyleCnt="1"/>
      <dgm:spPr/>
    </dgm:pt>
    <dgm:pt modelId="{BF314FD2-917A-4BD7-871A-512BC59F83FC}" type="pres">
      <dgm:prSet presAssocID="{D9235C7B-D771-4755-8E59-66F4B5819904}" presName="text" presStyleLbl="fgAcc0" presStyleIdx="0" presStyleCnt="1">
        <dgm:presLayoutVars>
          <dgm:chPref val="3"/>
        </dgm:presLayoutVars>
      </dgm:prSet>
      <dgm:spPr/>
    </dgm:pt>
    <dgm:pt modelId="{812EA815-DE4D-46D5-A7E8-E5C121151655}" type="pres">
      <dgm:prSet presAssocID="{D9235C7B-D771-4755-8E59-66F4B5819904}" presName="hierChild2" presStyleCnt="0"/>
      <dgm:spPr/>
    </dgm:pt>
    <dgm:pt modelId="{A447BC02-2AE9-4984-A631-E8390DF9A354}" type="pres">
      <dgm:prSet presAssocID="{DF30F8C1-59A7-441A-8018-05E0C8D3C7F9}" presName="Name10" presStyleLbl="parChTrans1D2" presStyleIdx="0" presStyleCnt="4"/>
      <dgm:spPr/>
    </dgm:pt>
    <dgm:pt modelId="{99A55BB3-CA52-4EAE-B4E2-5250F07B2442}" type="pres">
      <dgm:prSet presAssocID="{030016CD-777A-4FC5-AD1E-6E0C850F8195}" presName="hierRoot2" presStyleCnt="0"/>
      <dgm:spPr/>
    </dgm:pt>
    <dgm:pt modelId="{3A19E88D-26B4-4796-8007-38E14DC864ED}" type="pres">
      <dgm:prSet presAssocID="{030016CD-777A-4FC5-AD1E-6E0C850F8195}" presName="composite2" presStyleCnt="0"/>
      <dgm:spPr/>
    </dgm:pt>
    <dgm:pt modelId="{5D04EE71-E4B5-4529-81E7-89BFC440271F}" type="pres">
      <dgm:prSet presAssocID="{030016CD-777A-4FC5-AD1E-6E0C850F8195}" presName="background2" presStyleLbl="asst1" presStyleIdx="0" presStyleCnt="5"/>
      <dgm:spPr/>
    </dgm:pt>
    <dgm:pt modelId="{E8B6F5AA-5649-40E5-B49A-B95C829BFA4E}" type="pres">
      <dgm:prSet presAssocID="{030016CD-777A-4FC5-AD1E-6E0C850F8195}" presName="text2" presStyleLbl="fgAcc2" presStyleIdx="0" presStyleCnt="4">
        <dgm:presLayoutVars>
          <dgm:chPref val="3"/>
        </dgm:presLayoutVars>
      </dgm:prSet>
      <dgm:spPr/>
    </dgm:pt>
    <dgm:pt modelId="{AE612213-D8B9-4037-9093-C7FF345DBABC}" type="pres">
      <dgm:prSet presAssocID="{030016CD-777A-4FC5-AD1E-6E0C850F8195}" presName="hierChild3" presStyleCnt="0"/>
      <dgm:spPr/>
    </dgm:pt>
    <dgm:pt modelId="{7DF42F8D-171B-4B1E-B427-126D17FDA776}" type="pres">
      <dgm:prSet presAssocID="{2A723B99-3C49-4540-9068-D20C45EC07CA}" presName="Name17" presStyleLbl="parChTrans1D3" presStyleIdx="0" presStyleCnt="8"/>
      <dgm:spPr/>
    </dgm:pt>
    <dgm:pt modelId="{77ED0D8C-CB60-4B43-AA41-0CC09F6336C6}" type="pres">
      <dgm:prSet presAssocID="{4AA3DEC4-B7C2-42EB-B7E9-68B8E45547DF}" presName="hierRoot3" presStyleCnt="0"/>
      <dgm:spPr/>
    </dgm:pt>
    <dgm:pt modelId="{8BD76F54-8306-4AAD-B38D-11F26AB8DA8F}" type="pres">
      <dgm:prSet presAssocID="{4AA3DEC4-B7C2-42EB-B7E9-68B8E45547DF}" presName="composite3" presStyleCnt="0"/>
      <dgm:spPr/>
    </dgm:pt>
    <dgm:pt modelId="{EE92C33C-6C1B-479E-8ACE-F92E86C23ABD}" type="pres">
      <dgm:prSet presAssocID="{4AA3DEC4-B7C2-42EB-B7E9-68B8E45547DF}" presName="background3" presStyleLbl="asst1" presStyleIdx="1" presStyleCnt="5"/>
      <dgm:spPr/>
    </dgm:pt>
    <dgm:pt modelId="{3E9B23B6-E23C-4024-8DD2-FC9F7CA9AF2D}" type="pres">
      <dgm:prSet presAssocID="{4AA3DEC4-B7C2-42EB-B7E9-68B8E45547DF}" presName="text3" presStyleLbl="fgAcc3" presStyleIdx="0" presStyleCnt="8">
        <dgm:presLayoutVars>
          <dgm:chPref val="3"/>
        </dgm:presLayoutVars>
      </dgm:prSet>
      <dgm:spPr/>
    </dgm:pt>
    <dgm:pt modelId="{E8FD3447-4FE2-463B-9CD6-CB422F395D40}" type="pres">
      <dgm:prSet presAssocID="{4AA3DEC4-B7C2-42EB-B7E9-68B8E45547DF}" presName="hierChild4" presStyleCnt="0"/>
      <dgm:spPr/>
    </dgm:pt>
    <dgm:pt modelId="{78C10A82-2621-4241-B240-28CF58BBC629}" type="pres">
      <dgm:prSet presAssocID="{7550BF4F-A414-4F12-AF69-9B676F83F663}" presName="Name17" presStyleLbl="parChTrans1D3" presStyleIdx="1" presStyleCnt="8"/>
      <dgm:spPr/>
    </dgm:pt>
    <dgm:pt modelId="{B4731812-2142-46A0-B063-3F31317F2653}" type="pres">
      <dgm:prSet presAssocID="{630E5996-AAE4-490C-B2B5-E14894F04DD0}" presName="hierRoot3" presStyleCnt="0"/>
      <dgm:spPr/>
    </dgm:pt>
    <dgm:pt modelId="{9F382D8D-9E01-43FF-B3C3-68439B06EE28}" type="pres">
      <dgm:prSet presAssocID="{630E5996-AAE4-490C-B2B5-E14894F04DD0}" presName="composite3" presStyleCnt="0"/>
      <dgm:spPr/>
    </dgm:pt>
    <dgm:pt modelId="{CC28BF79-EAD1-469D-BC6E-7C9793E1F505}" type="pres">
      <dgm:prSet presAssocID="{630E5996-AAE4-490C-B2B5-E14894F04DD0}" presName="background3" presStyleLbl="asst1" presStyleIdx="2" presStyleCnt="5"/>
      <dgm:spPr/>
    </dgm:pt>
    <dgm:pt modelId="{B7221A9A-9A52-4EA3-B0F7-ECB0CE84BA13}" type="pres">
      <dgm:prSet presAssocID="{630E5996-AAE4-490C-B2B5-E14894F04DD0}" presName="text3" presStyleLbl="fgAcc3" presStyleIdx="1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E3EDD99-BC8C-473B-A37B-38701DFDCF6D}" type="pres">
      <dgm:prSet presAssocID="{630E5996-AAE4-490C-B2B5-E14894F04DD0}" presName="hierChild4" presStyleCnt="0"/>
      <dgm:spPr/>
    </dgm:pt>
    <dgm:pt modelId="{8139A694-6939-4A7E-91BA-C1F318ED7633}" type="pres">
      <dgm:prSet presAssocID="{AB05A1AD-E870-4D61-8FB0-48D2FD42F30E}" presName="Name17" presStyleLbl="parChTrans1D3" presStyleIdx="2" presStyleCnt="8"/>
      <dgm:spPr/>
    </dgm:pt>
    <dgm:pt modelId="{08BE86C8-9E10-4103-8F9D-4B07679F3501}" type="pres">
      <dgm:prSet presAssocID="{6BE9C5E3-A250-4FCF-815F-5F2A109E467C}" presName="hierRoot3" presStyleCnt="0"/>
      <dgm:spPr/>
    </dgm:pt>
    <dgm:pt modelId="{CCA2EAB8-2566-45F7-9D14-EEE35AA11C88}" type="pres">
      <dgm:prSet presAssocID="{6BE9C5E3-A250-4FCF-815F-5F2A109E467C}" presName="composite3" presStyleCnt="0"/>
      <dgm:spPr/>
    </dgm:pt>
    <dgm:pt modelId="{83C3A618-08D2-4047-BB89-6253E50E5AA0}" type="pres">
      <dgm:prSet presAssocID="{6BE9C5E3-A250-4FCF-815F-5F2A109E467C}" presName="background3" presStyleLbl="asst1" presStyleIdx="3" presStyleCnt="5"/>
      <dgm:spPr/>
    </dgm:pt>
    <dgm:pt modelId="{32C5B4A3-F7E2-43A3-AC1B-3D553759F599}" type="pres">
      <dgm:prSet presAssocID="{6BE9C5E3-A250-4FCF-815F-5F2A109E467C}" presName="text3" presStyleLbl="fgAcc3" presStyleIdx="2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22A1144-3713-41D1-B42F-01418471998C}" type="pres">
      <dgm:prSet presAssocID="{6BE9C5E3-A250-4FCF-815F-5F2A109E467C}" presName="hierChild4" presStyleCnt="0"/>
      <dgm:spPr/>
    </dgm:pt>
    <dgm:pt modelId="{1507E7CB-B08B-4159-ADD7-FBB6ED29E8BD}" type="pres">
      <dgm:prSet presAssocID="{4B691025-BAA6-41C3-9150-83DF0653A2BC}" presName="Name10" presStyleLbl="parChTrans1D2" presStyleIdx="1" presStyleCnt="4"/>
      <dgm:spPr/>
    </dgm:pt>
    <dgm:pt modelId="{598AE3E7-27CA-433B-A465-85D531393273}" type="pres">
      <dgm:prSet presAssocID="{DDBFA549-BB80-4015-8EF2-5B0725179BE9}" presName="hierRoot2" presStyleCnt="0"/>
      <dgm:spPr/>
    </dgm:pt>
    <dgm:pt modelId="{E926553E-AB41-4024-B267-7CBC2824008E}" type="pres">
      <dgm:prSet presAssocID="{DDBFA549-BB80-4015-8EF2-5B0725179BE9}" presName="composite2" presStyleCnt="0"/>
      <dgm:spPr/>
    </dgm:pt>
    <dgm:pt modelId="{E6560769-E6AB-42F5-973C-548696D98DA1}" type="pres">
      <dgm:prSet presAssocID="{DDBFA549-BB80-4015-8EF2-5B0725179BE9}" presName="background2" presStyleLbl="asst1" presStyleIdx="4" presStyleCnt="5"/>
      <dgm:spPr/>
    </dgm:pt>
    <dgm:pt modelId="{8127857C-500F-4F83-953C-025538FA6060}" type="pres">
      <dgm:prSet presAssocID="{DDBFA549-BB80-4015-8EF2-5B0725179BE9}" presName="text2" presStyleLbl="fgAcc2" presStyleIdx="1" presStyleCnt="4">
        <dgm:presLayoutVars>
          <dgm:chPref val="3"/>
        </dgm:presLayoutVars>
      </dgm:prSet>
      <dgm:spPr/>
    </dgm:pt>
    <dgm:pt modelId="{868480A1-5CEF-4098-B06C-EF7026BC8078}" type="pres">
      <dgm:prSet presAssocID="{DDBFA549-BB80-4015-8EF2-5B0725179BE9}" presName="hierChild3" presStyleCnt="0"/>
      <dgm:spPr/>
    </dgm:pt>
    <dgm:pt modelId="{CA6696FE-C548-40B6-9FCA-AF4F48A59DED}" type="pres">
      <dgm:prSet presAssocID="{BF26323C-266D-4107-AC29-A85EA5170A2E}" presName="Name10" presStyleLbl="parChTrans1D2" presStyleIdx="2" presStyleCnt="4"/>
      <dgm:spPr/>
    </dgm:pt>
    <dgm:pt modelId="{406FA9C5-BCC3-4058-ABED-1DA2E114A8E7}" type="pres">
      <dgm:prSet presAssocID="{07E06A9E-C549-43C4-8762-E6E65B6D15A5}" presName="hierRoot2" presStyleCnt="0"/>
      <dgm:spPr/>
    </dgm:pt>
    <dgm:pt modelId="{5F0F59C6-86AF-4694-A1AA-AF2234E021C8}" type="pres">
      <dgm:prSet presAssocID="{07E06A9E-C549-43C4-8762-E6E65B6D15A5}" presName="composite2" presStyleCnt="0"/>
      <dgm:spPr/>
    </dgm:pt>
    <dgm:pt modelId="{7EAC09F8-9C79-4D6A-B905-88F830FE97FA}" type="pres">
      <dgm:prSet presAssocID="{07E06A9E-C549-43C4-8762-E6E65B6D15A5}" presName="background2" presStyleLbl="node2" presStyleIdx="0" presStyleCnt="2"/>
      <dgm:spPr/>
    </dgm:pt>
    <dgm:pt modelId="{46DE70DE-17C0-49D5-A683-4CD868B049ED}" type="pres">
      <dgm:prSet presAssocID="{07E06A9E-C549-43C4-8762-E6E65B6D15A5}" presName="text2" presStyleLbl="fgAcc2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FE76230-E721-47F1-BA23-D741579C9491}" type="pres">
      <dgm:prSet presAssocID="{07E06A9E-C549-43C4-8762-E6E65B6D15A5}" presName="hierChild3" presStyleCnt="0"/>
      <dgm:spPr/>
    </dgm:pt>
    <dgm:pt modelId="{B30BD579-4EA5-4303-9B38-D301F8C700E5}" type="pres">
      <dgm:prSet presAssocID="{A7EF2599-07E0-4815-A2B8-DF0F5D09044B}" presName="Name17" presStyleLbl="parChTrans1D3" presStyleIdx="3" presStyleCnt="8"/>
      <dgm:spPr/>
    </dgm:pt>
    <dgm:pt modelId="{4CC46E7A-9559-4908-BBF4-0B3D43E237DE}" type="pres">
      <dgm:prSet presAssocID="{CDBD46B6-7595-4AF5-A141-65CD5F3325D0}" presName="hierRoot3" presStyleCnt="0"/>
      <dgm:spPr/>
    </dgm:pt>
    <dgm:pt modelId="{0EB81284-AFFF-4CFE-BE41-5BC0D1F8511F}" type="pres">
      <dgm:prSet presAssocID="{CDBD46B6-7595-4AF5-A141-65CD5F3325D0}" presName="composite3" presStyleCnt="0"/>
      <dgm:spPr/>
    </dgm:pt>
    <dgm:pt modelId="{3782A727-428E-4058-AE09-9445818B3E66}" type="pres">
      <dgm:prSet presAssocID="{CDBD46B6-7595-4AF5-A141-65CD5F3325D0}" presName="background3" presStyleLbl="node3" presStyleIdx="0" presStyleCnt="5"/>
      <dgm:spPr/>
    </dgm:pt>
    <dgm:pt modelId="{24A2DD93-E062-485D-B10E-90B587CA9C8F}" type="pres">
      <dgm:prSet presAssocID="{CDBD46B6-7595-4AF5-A141-65CD5F3325D0}" presName="text3" presStyleLbl="fgAcc3" presStyleIdx="3" presStyleCnt="8">
        <dgm:presLayoutVars>
          <dgm:chPref val="3"/>
        </dgm:presLayoutVars>
      </dgm:prSet>
      <dgm:spPr/>
    </dgm:pt>
    <dgm:pt modelId="{B34311B5-207A-4626-8661-925407442125}" type="pres">
      <dgm:prSet presAssocID="{CDBD46B6-7595-4AF5-A141-65CD5F3325D0}" presName="hierChild4" presStyleCnt="0"/>
      <dgm:spPr/>
    </dgm:pt>
    <dgm:pt modelId="{19006FF5-7E28-44DB-8F4A-EE756A310BAD}" type="pres">
      <dgm:prSet presAssocID="{A4BE7AF0-1687-4B3A-9061-35108FF4C894}" presName="Name17" presStyleLbl="parChTrans1D3" presStyleIdx="4" presStyleCnt="8"/>
      <dgm:spPr/>
    </dgm:pt>
    <dgm:pt modelId="{655D87E0-E067-498C-BAB1-1CD2419BA3F3}" type="pres">
      <dgm:prSet presAssocID="{DCB1845B-B1F9-43C4-8CE0-49E14AEA3FFF}" presName="hierRoot3" presStyleCnt="0"/>
      <dgm:spPr/>
    </dgm:pt>
    <dgm:pt modelId="{5E1BC82B-B2D3-4002-9E1B-3C2852B87923}" type="pres">
      <dgm:prSet presAssocID="{DCB1845B-B1F9-43C4-8CE0-49E14AEA3FFF}" presName="composite3" presStyleCnt="0"/>
      <dgm:spPr/>
    </dgm:pt>
    <dgm:pt modelId="{27DBAF6B-25C7-472B-8946-61768841D6C1}" type="pres">
      <dgm:prSet presAssocID="{DCB1845B-B1F9-43C4-8CE0-49E14AEA3FFF}" presName="background3" presStyleLbl="node3" presStyleIdx="1" presStyleCnt="5"/>
      <dgm:spPr/>
    </dgm:pt>
    <dgm:pt modelId="{C80C60CA-1CC7-49A3-B0CE-5362A6B6D540}" type="pres">
      <dgm:prSet presAssocID="{DCB1845B-B1F9-43C4-8CE0-49E14AEA3FFF}" presName="text3" presStyleLbl="fgAcc3" presStyleIdx="4" presStyleCnt="8">
        <dgm:presLayoutVars>
          <dgm:chPref val="3"/>
        </dgm:presLayoutVars>
      </dgm:prSet>
      <dgm:spPr/>
    </dgm:pt>
    <dgm:pt modelId="{7CC367EB-B572-4CA4-818A-ABCAC08EB8FB}" type="pres">
      <dgm:prSet presAssocID="{DCB1845B-B1F9-43C4-8CE0-49E14AEA3FFF}" presName="hierChild4" presStyleCnt="0"/>
      <dgm:spPr/>
    </dgm:pt>
    <dgm:pt modelId="{27932BAB-7A00-4E44-B798-B368E13D2B25}" type="pres">
      <dgm:prSet presAssocID="{21E81F8A-B91E-47FD-924A-F07D1D601DF5}" presName="Name17" presStyleLbl="parChTrans1D3" presStyleIdx="5" presStyleCnt="8"/>
      <dgm:spPr/>
    </dgm:pt>
    <dgm:pt modelId="{345952E4-DDD1-4EBC-A09F-14E0644680A2}" type="pres">
      <dgm:prSet presAssocID="{E44F6311-9CF5-4176-B370-681BFAA6BAE3}" presName="hierRoot3" presStyleCnt="0"/>
      <dgm:spPr/>
    </dgm:pt>
    <dgm:pt modelId="{9340E617-5A1F-4CF3-8C0C-F6DFF16D90C1}" type="pres">
      <dgm:prSet presAssocID="{E44F6311-9CF5-4176-B370-681BFAA6BAE3}" presName="composite3" presStyleCnt="0"/>
      <dgm:spPr/>
    </dgm:pt>
    <dgm:pt modelId="{7B4E3E5C-28F3-4E93-85EB-FB338E8299E9}" type="pres">
      <dgm:prSet presAssocID="{E44F6311-9CF5-4176-B370-681BFAA6BAE3}" presName="background3" presStyleLbl="node3" presStyleIdx="2" presStyleCnt="5"/>
      <dgm:spPr/>
    </dgm:pt>
    <dgm:pt modelId="{E177344E-292A-4CC3-B213-8688851314DC}" type="pres">
      <dgm:prSet presAssocID="{E44F6311-9CF5-4176-B370-681BFAA6BAE3}" presName="text3" presStyleLbl="fgAcc3" presStyleIdx="5" presStyleCnt="8">
        <dgm:presLayoutVars>
          <dgm:chPref val="3"/>
        </dgm:presLayoutVars>
      </dgm:prSet>
      <dgm:spPr/>
    </dgm:pt>
    <dgm:pt modelId="{99E381D1-5A55-4960-8685-C388579634F7}" type="pres">
      <dgm:prSet presAssocID="{E44F6311-9CF5-4176-B370-681BFAA6BAE3}" presName="hierChild4" presStyleCnt="0"/>
      <dgm:spPr/>
    </dgm:pt>
    <dgm:pt modelId="{E562AA48-136D-4CD9-ABE9-43000184DC64}" type="pres">
      <dgm:prSet presAssocID="{B5A4FC3E-5022-4E73-BD6F-A8FE42910827}" presName="Name10" presStyleLbl="parChTrans1D2" presStyleIdx="3" presStyleCnt="4"/>
      <dgm:spPr/>
    </dgm:pt>
    <dgm:pt modelId="{D3BAF6D9-63D1-4BE4-95A1-50E581C34C91}" type="pres">
      <dgm:prSet presAssocID="{6E2687F1-BFF6-4C44-A2E1-FF73C12100A3}" presName="hierRoot2" presStyleCnt="0"/>
      <dgm:spPr/>
    </dgm:pt>
    <dgm:pt modelId="{86BD3EE5-E5B1-4640-ABA8-E33FD0A758C4}" type="pres">
      <dgm:prSet presAssocID="{6E2687F1-BFF6-4C44-A2E1-FF73C12100A3}" presName="composite2" presStyleCnt="0"/>
      <dgm:spPr/>
    </dgm:pt>
    <dgm:pt modelId="{A2ED9B0F-2F84-4AB0-AB09-EE2F4F3758EC}" type="pres">
      <dgm:prSet presAssocID="{6E2687F1-BFF6-4C44-A2E1-FF73C12100A3}" presName="background2" presStyleLbl="node2" presStyleIdx="1" presStyleCnt="2"/>
      <dgm:spPr/>
    </dgm:pt>
    <dgm:pt modelId="{83308163-DBD8-494F-B56C-2401B42690C6}" type="pres">
      <dgm:prSet presAssocID="{6E2687F1-BFF6-4C44-A2E1-FF73C12100A3}" presName="text2" presStyleLbl="fgAcc2" presStyleIdx="3" presStyleCnt="4">
        <dgm:presLayoutVars>
          <dgm:chPref val="3"/>
        </dgm:presLayoutVars>
      </dgm:prSet>
      <dgm:spPr/>
    </dgm:pt>
    <dgm:pt modelId="{5E658256-3EAA-4758-8DBE-88324339963C}" type="pres">
      <dgm:prSet presAssocID="{6E2687F1-BFF6-4C44-A2E1-FF73C12100A3}" presName="hierChild3" presStyleCnt="0"/>
      <dgm:spPr/>
    </dgm:pt>
    <dgm:pt modelId="{1ABFA89A-1E28-424D-A9C9-5BC940DB2A78}" type="pres">
      <dgm:prSet presAssocID="{B71C3F91-7BCA-4E7A-9827-1A69B14AF47B}" presName="Name17" presStyleLbl="parChTrans1D3" presStyleIdx="6" presStyleCnt="8"/>
      <dgm:spPr/>
    </dgm:pt>
    <dgm:pt modelId="{0C7BB14C-8DFF-4EB0-A771-A136FE1EAEE8}" type="pres">
      <dgm:prSet presAssocID="{BAD6558E-D6BD-4352-ABF1-100F09CB9D9D}" presName="hierRoot3" presStyleCnt="0"/>
      <dgm:spPr/>
    </dgm:pt>
    <dgm:pt modelId="{41485C4F-D16B-4475-BAE9-7088BC4020B5}" type="pres">
      <dgm:prSet presAssocID="{BAD6558E-D6BD-4352-ABF1-100F09CB9D9D}" presName="composite3" presStyleCnt="0"/>
      <dgm:spPr/>
    </dgm:pt>
    <dgm:pt modelId="{3C802508-F30C-4A95-A35E-094E8DCA735D}" type="pres">
      <dgm:prSet presAssocID="{BAD6558E-D6BD-4352-ABF1-100F09CB9D9D}" presName="background3" presStyleLbl="node3" presStyleIdx="3" presStyleCnt="5"/>
      <dgm:spPr/>
    </dgm:pt>
    <dgm:pt modelId="{6461BE7E-FFFD-45DA-AC83-0A394304EC0D}" type="pres">
      <dgm:prSet presAssocID="{BAD6558E-D6BD-4352-ABF1-100F09CB9D9D}" presName="text3" presStyleLbl="fgAcc3" presStyleIdx="6" presStyleCnt="8">
        <dgm:presLayoutVars>
          <dgm:chPref val="3"/>
        </dgm:presLayoutVars>
      </dgm:prSet>
      <dgm:spPr/>
    </dgm:pt>
    <dgm:pt modelId="{F6FF023E-6147-40C0-B72E-48E93DFFCCD1}" type="pres">
      <dgm:prSet presAssocID="{BAD6558E-D6BD-4352-ABF1-100F09CB9D9D}" presName="hierChild4" presStyleCnt="0"/>
      <dgm:spPr/>
    </dgm:pt>
    <dgm:pt modelId="{1899C8CF-FBCC-4E3A-827E-895CF15FA4C0}" type="pres">
      <dgm:prSet presAssocID="{0646641A-2003-4ECE-B44D-96F9D0995CD4}" presName="Name23" presStyleLbl="parChTrans1D4" presStyleIdx="0" presStyleCnt="4"/>
      <dgm:spPr/>
    </dgm:pt>
    <dgm:pt modelId="{6FA75078-322B-4754-A610-0BEBB8534056}" type="pres">
      <dgm:prSet presAssocID="{2A1C751B-9A07-457B-877A-4609623C60D5}" presName="hierRoot4" presStyleCnt="0"/>
      <dgm:spPr/>
    </dgm:pt>
    <dgm:pt modelId="{D2466287-E7F5-46E5-951C-425269779089}" type="pres">
      <dgm:prSet presAssocID="{2A1C751B-9A07-457B-877A-4609623C60D5}" presName="composite4" presStyleCnt="0"/>
      <dgm:spPr/>
    </dgm:pt>
    <dgm:pt modelId="{E24958F0-4326-4A8A-9F66-8B248679007A}" type="pres">
      <dgm:prSet presAssocID="{2A1C751B-9A07-457B-877A-4609623C60D5}" presName="background4" presStyleLbl="node4" presStyleIdx="0" presStyleCnt="4"/>
      <dgm:spPr/>
    </dgm:pt>
    <dgm:pt modelId="{640B1DC5-4F4A-47F8-89B4-CDA755954BA6}" type="pres">
      <dgm:prSet presAssocID="{2A1C751B-9A07-457B-877A-4609623C60D5}" presName="text4" presStyleLbl="fgAcc4" presStyleIdx="0" presStyleCnt="4">
        <dgm:presLayoutVars>
          <dgm:chPref val="3"/>
        </dgm:presLayoutVars>
      </dgm:prSet>
      <dgm:spPr/>
    </dgm:pt>
    <dgm:pt modelId="{3676E8FD-945B-40F1-914D-C05CA906B8AD}" type="pres">
      <dgm:prSet presAssocID="{2A1C751B-9A07-457B-877A-4609623C60D5}" presName="hierChild5" presStyleCnt="0"/>
      <dgm:spPr/>
    </dgm:pt>
    <dgm:pt modelId="{15DCC03C-7189-47DC-A2FD-B6B05C1FC53B}" type="pres">
      <dgm:prSet presAssocID="{46872FBE-D07B-45C7-A3B2-B17962A89030}" presName="Name23" presStyleLbl="parChTrans1D4" presStyleIdx="1" presStyleCnt="4"/>
      <dgm:spPr/>
    </dgm:pt>
    <dgm:pt modelId="{6B4B97C6-C338-498C-8CB3-F12E6C0D26FC}" type="pres">
      <dgm:prSet presAssocID="{0D22FC99-AD2A-4C53-911D-3FD5ABF019A2}" presName="hierRoot4" presStyleCnt="0"/>
      <dgm:spPr/>
    </dgm:pt>
    <dgm:pt modelId="{B0D3DF39-3D37-4FB7-B011-99FECE8DA1EF}" type="pres">
      <dgm:prSet presAssocID="{0D22FC99-AD2A-4C53-911D-3FD5ABF019A2}" presName="composite4" presStyleCnt="0"/>
      <dgm:spPr/>
    </dgm:pt>
    <dgm:pt modelId="{C8CFDD68-05C6-41BB-8EEF-2C9B772D9CB9}" type="pres">
      <dgm:prSet presAssocID="{0D22FC99-AD2A-4C53-911D-3FD5ABF019A2}" presName="background4" presStyleLbl="node4" presStyleIdx="1" presStyleCnt="4"/>
      <dgm:spPr/>
    </dgm:pt>
    <dgm:pt modelId="{6B5CB5CD-7C02-4065-83C4-00EEE1481B6A}" type="pres">
      <dgm:prSet presAssocID="{0D22FC99-AD2A-4C53-911D-3FD5ABF019A2}" presName="text4" presStyleLbl="fgAcc4" presStyleIdx="1" presStyleCnt="4">
        <dgm:presLayoutVars>
          <dgm:chPref val="3"/>
        </dgm:presLayoutVars>
      </dgm:prSet>
      <dgm:spPr/>
    </dgm:pt>
    <dgm:pt modelId="{1F2D5B7E-25A2-4DD7-9236-CFD55E3BB749}" type="pres">
      <dgm:prSet presAssocID="{0D22FC99-AD2A-4C53-911D-3FD5ABF019A2}" presName="hierChild5" presStyleCnt="0"/>
      <dgm:spPr/>
    </dgm:pt>
    <dgm:pt modelId="{9800E966-5A72-4CC7-B1ED-5A53C6A8A005}" type="pres">
      <dgm:prSet presAssocID="{6E4EA129-A7B7-4491-9616-2533F23AC4D3}" presName="Name17" presStyleLbl="parChTrans1D3" presStyleIdx="7" presStyleCnt="8"/>
      <dgm:spPr/>
    </dgm:pt>
    <dgm:pt modelId="{1836DBF9-DF4E-4B41-8ED9-F4191FF62DB6}" type="pres">
      <dgm:prSet presAssocID="{6B0B8A51-DC63-44AC-A79D-E66B47FC877D}" presName="hierRoot3" presStyleCnt="0"/>
      <dgm:spPr/>
    </dgm:pt>
    <dgm:pt modelId="{6E1533B3-AD65-4B0F-9CC2-3D258F167206}" type="pres">
      <dgm:prSet presAssocID="{6B0B8A51-DC63-44AC-A79D-E66B47FC877D}" presName="composite3" presStyleCnt="0"/>
      <dgm:spPr/>
    </dgm:pt>
    <dgm:pt modelId="{E5C733DA-B27A-4341-83C1-F9D203C1A204}" type="pres">
      <dgm:prSet presAssocID="{6B0B8A51-DC63-44AC-A79D-E66B47FC877D}" presName="background3" presStyleLbl="node3" presStyleIdx="4" presStyleCnt="5"/>
      <dgm:spPr/>
    </dgm:pt>
    <dgm:pt modelId="{984DB68E-652C-479E-AEDC-0EB76E944E13}" type="pres">
      <dgm:prSet presAssocID="{6B0B8A51-DC63-44AC-A79D-E66B47FC877D}" presName="text3" presStyleLbl="fgAcc3" presStyleIdx="7" presStyleCnt="8">
        <dgm:presLayoutVars>
          <dgm:chPref val="3"/>
        </dgm:presLayoutVars>
      </dgm:prSet>
      <dgm:spPr/>
    </dgm:pt>
    <dgm:pt modelId="{CD3DE2FD-6496-4EDA-A73B-250E49734325}" type="pres">
      <dgm:prSet presAssocID="{6B0B8A51-DC63-44AC-A79D-E66B47FC877D}" presName="hierChild4" presStyleCnt="0"/>
      <dgm:spPr/>
    </dgm:pt>
    <dgm:pt modelId="{B00908DD-3DD7-49DC-A307-643CEB6406C3}" type="pres">
      <dgm:prSet presAssocID="{6A07048B-4187-4AF6-A0F3-07A4DF2CD56A}" presName="Name23" presStyleLbl="parChTrans1D4" presStyleIdx="2" presStyleCnt="4"/>
      <dgm:spPr/>
    </dgm:pt>
    <dgm:pt modelId="{E1800D9E-4831-49D0-9907-633F72696C59}" type="pres">
      <dgm:prSet presAssocID="{E514646B-2610-4284-AB78-386F4ACB0163}" presName="hierRoot4" presStyleCnt="0"/>
      <dgm:spPr/>
    </dgm:pt>
    <dgm:pt modelId="{534E5CB3-78CC-4169-9571-BC4AD86075EF}" type="pres">
      <dgm:prSet presAssocID="{E514646B-2610-4284-AB78-386F4ACB0163}" presName="composite4" presStyleCnt="0"/>
      <dgm:spPr/>
    </dgm:pt>
    <dgm:pt modelId="{FAE44F0A-7F92-40B8-98F0-BCEAF2CBFDD6}" type="pres">
      <dgm:prSet presAssocID="{E514646B-2610-4284-AB78-386F4ACB0163}" presName="background4" presStyleLbl="node4" presStyleIdx="2" presStyleCnt="4"/>
      <dgm:spPr/>
    </dgm:pt>
    <dgm:pt modelId="{BCCFA361-E580-402C-A609-3C6A8CCFE499}" type="pres">
      <dgm:prSet presAssocID="{E514646B-2610-4284-AB78-386F4ACB0163}" presName="text4" presStyleLbl="fgAcc4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CA9CFD3-5117-4A68-BB06-8C12B2F8992D}" type="pres">
      <dgm:prSet presAssocID="{E514646B-2610-4284-AB78-386F4ACB0163}" presName="hierChild5" presStyleCnt="0"/>
      <dgm:spPr/>
    </dgm:pt>
    <dgm:pt modelId="{79DFA0E6-F945-48FB-9402-D76314A92C50}" type="pres">
      <dgm:prSet presAssocID="{778447BA-8374-4363-8239-F63897718C00}" presName="Name23" presStyleLbl="parChTrans1D4" presStyleIdx="3" presStyleCnt="4"/>
      <dgm:spPr/>
    </dgm:pt>
    <dgm:pt modelId="{6C28C359-0126-4C67-9070-8A00DBB8AD5C}" type="pres">
      <dgm:prSet presAssocID="{F57F23D7-F71D-4C7F-9700-9F726D89CF3A}" presName="hierRoot4" presStyleCnt="0"/>
      <dgm:spPr/>
    </dgm:pt>
    <dgm:pt modelId="{D560219F-CCCB-4BF1-BEC2-0EB1A53BDD32}" type="pres">
      <dgm:prSet presAssocID="{F57F23D7-F71D-4C7F-9700-9F726D89CF3A}" presName="composite4" presStyleCnt="0"/>
      <dgm:spPr/>
    </dgm:pt>
    <dgm:pt modelId="{24A0B412-E2F8-4611-A4E7-CC35926B92FE}" type="pres">
      <dgm:prSet presAssocID="{F57F23D7-F71D-4C7F-9700-9F726D89CF3A}" presName="background4" presStyleLbl="node4" presStyleIdx="3" presStyleCnt="4"/>
      <dgm:spPr/>
    </dgm:pt>
    <dgm:pt modelId="{9993AAB9-9EAA-49F6-9ED6-504893D601E4}" type="pres">
      <dgm:prSet presAssocID="{F57F23D7-F71D-4C7F-9700-9F726D89CF3A}" presName="text4" presStyleLbl="fgAcc4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240ADF9-E7B0-4DE3-90BA-78AB237FD6A7}" type="pres">
      <dgm:prSet presAssocID="{F57F23D7-F71D-4C7F-9700-9F726D89CF3A}" presName="hierChild5" presStyleCnt="0"/>
      <dgm:spPr/>
    </dgm:pt>
  </dgm:ptLst>
  <dgm:cxnLst>
    <dgm:cxn modelId="{C64FB456-5169-4C89-9C58-B673A644D8A4}" type="presOf" srcId="{B71C3F91-7BCA-4E7A-9827-1A69B14AF47B}" destId="{1ABFA89A-1E28-424D-A9C9-5BC940DB2A78}" srcOrd="0" destOrd="0" presId="urn:microsoft.com/office/officeart/2005/8/layout/hierarchy1"/>
    <dgm:cxn modelId="{CF5491B0-0FE3-4527-9B76-2B12528D8236}" type="presOf" srcId="{CDBD46B6-7595-4AF5-A141-65CD5F3325D0}" destId="{24A2DD93-E062-485D-B10E-90B587CA9C8F}" srcOrd="0" destOrd="0" presId="urn:microsoft.com/office/officeart/2005/8/layout/hierarchy1"/>
    <dgm:cxn modelId="{110A9AB4-D007-466E-A31A-686A366465F0}" type="presOf" srcId="{DDBFA549-BB80-4015-8EF2-5B0725179BE9}" destId="{8127857C-500F-4F83-953C-025538FA6060}" srcOrd="0" destOrd="0" presId="urn:microsoft.com/office/officeart/2005/8/layout/hierarchy1"/>
    <dgm:cxn modelId="{9A97433A-7129-440C-9DDA-20010D176CF2}" srcId="{07E06A9E-C549-43C4-8762-E6E65B6D15A5}" destId="{E44F6311-9CF5-4176-B370-681BFAA6BAE3}" srcOrd="2" destOrd="0" parTransId="{21E81F8A-B91E-47FD-924A-F07D1D601DF5}" sibTransId="{6854007E-4F16-404F-9562-28702CA73EDF}"/>
    <dgm:cxn modelId="{DE50604F-827A-4080-8D16-07F09BDDCA2D}" type="presOf" srcId="{4B691025-BAA6-41C3-9150-83DF0653A2BC}" destId="{1507E7CB-B08B-4159-ADD7-FBB6ED29E8BD}" srcOrd="0" destOrd="0" presId="urn:microsoft.com/office/officeart/2005/8/layout/hierarchy1"/>
    <dgm:cxn modelId="{5048EB75-C47D-4FC6-A015-7412653072EF}" srcId="{6B0B8A51-DC63-44AC-A79D-E66B47FC877D}" destId="{F57F23D7-F71D-4C7F-9700-9F726D89CF3A}" srcOrd="1" destOrd="0" parTransId="{778447BA-8374-4363-8239-F63897718C00}" sibTransId="{5AFA1CBB-CC8B-4757-B5A3-A24D79606409}"/>
    <dgm:cxn modelId="{500A8024-E499-4D60-B26C-08A2D1359E07}" type="presOf" srcId="{2A1C751B-9A07-457B-877A-4609623C60D5}" destId="{640B1DC5-4F4A-47F8-89B4-CDA755954BA6}" srcOrd="0" destOrd="0" presId="urn:microsoft.com/office/officeart/2005/8/layout/hierarchy1"/>
    <dgm:cxn modelId="{ED558D0C-4824-4AA9-A04A-520762F70CFB}" type="presOf" srcId="{6B0B8A51-DC63-44AC-A79D-E66B47FC877D}" destId="{984DB68E-652C-479E-AEDC-0EB76E944E13}" srcOrd="0" destOrd="0" presId="urn:microsoft.com/office/officeart/2005/8/layout/hierarchy1"/>
    <dgm:cxn modelId="{3F1E7068-2964-4565-BEC6-FA079DEA55E0}" srcId="{85365BE5-4C0B-45EE-8776-9D9AD531E674}" destId="{D9235C7B-D771-4755-8E59-66F4B5819904}" srcOrd="0" destOrd="0" parTransId="{9A961C55-5447-4F25-9066-12E16291CDF8}" sibTransId="{B6AB3D2A-B763-468F-A2B4-7C4D61BE4924}"/>
    <dgm:cxn modelId="{314BE815-D357-4C97-913C-F0611E27E88B}" type="presOf" srcId="{BAD6558E-D6BD-4352-ABF1-100F09CB9D9D}" destId="{6461BE7E-FFFD-45DA-AC83-0A394304EC0D}" srcOrd="0" destOrd="0" presId="urn:microsoft.com/office/officeart/2005/8/layout/hierarchy1"/>
    <dgm:cxn modelId="{198D1F32-4755-4B55-9D48-2F0DF5929432}" type="presOf" srcId="{4AA3DEC4-B7C2-42EB-B7E9-68B8E45547DF}" destId="{3E9B23B6-E23C-4024-8DD2-FC9F7CA9AF2D}" srcOrd="0" destOrd="0" presId="urn:microsoft.com/office/officeart/2005/8/layout/hierarchy1"/>
    <dgm:cxn modelId="{2D60869E-0BF1-4A20-9F7A-CAF38A869C87}" type="presOf" srcId="{7550BF4F-A414-4F12-AF69-9B676F83F663}" destId="{78C10A82-2621-4241-B240-28CF58BBC629}" srcOrd="0" destOrd="0" presId="urn:microsoft.com/office/officeart/2005/8/layout/hierarchy1"/>
    <dgm:cxn modelId="{37B882E9-F57C-4469-ADC2-3D7B9BC9BEA8}" srcId="{030016CD-777A-4FC5-AD1E-6E0C850F8195}" destId="{6BE9C5E3-A250-4FCF-815F-5F2A109E467C}" srcOrd="2" destOrd="0" parTransId="{AB05A1AD-E870-4D61-8FB0-48D2FD42F30E}" sibTransId="{12CB7550-EB61-42B7-95E6-2E6C948027AE}"/>
    <dgm:cxn modelId="{14B026EE-66D5-4794-9537-DDDAF4ECF7E2}" type="presOf" srcId="{85365BE5-4C0B-45EE-8776-9D9AD531E674}" destId="{42708E12-C65B-46D0-ACCF-DAD6BBF8A298}" srcOrd="0" destOrd="0" presId="urn:microsoft.com/office/officeart/2005/8/layout/hierarchy1"/>
    <dgm:cxn modelId="{A8C51FDF-688A-4C6D-AB81-BD8641E241BF}" srcId="{6E2687F1-BFF6-4C44-A2E1-FF73C12100A3}" destId="{6B0B8A51-DC63-44AC-A79D-E66B47FC877D}" srcOrd="1" destOrd="0" parTransId="{6E4EA129-A7B7-4491-9616-2533F23AC4D3}" sibTransId="{AA53B050-16B8-40BF-9978-640B3D631564}"/>
    <dgm:cxn modelId="{02CD6B06-FD37-4272-8E7D-8778AEBB8C55}" type="presOf" srcId="{6E4EA129-A7B7-4491-9616-2533F23AC4D3}" destId="{9800E966-5A72-4CC7-B1ED-5A53C6A8A005}" srcOrd="0" destOrd="0" presId="urn:microsoft.com/office/officeart/2005/8/layout/hierarchy1"/>
    <dgm:cxn modelId="{D507A44B-8AE4-437F-A23E-094338476C9A}" type="presOf" srcId="{6BE9C5E3-A250-4FCF-815F-5F2A109E467C}" destId="{32C5B4A3-F7E2-43A3-AC1B-3D553759F599}" srcOrd="0" destOrd="0" presId="urn:microsoft.com/office/officeart/2005/8/layout/hierarchy1"/>
    <dgm:cxn modelId="{2DDF33BF-7970-44F7-B231-3CA762BCF9DA}" type="presOf" srcId="{F57F23D7-F71D-4C7F-9700-9F726D89CF3A}" destId="{9993AAB9-9EAA-49F6-9ED6-504893D601E4}" srcOrd="0" destOrd="0" presId="urn:microsoft.com/office/officeart/2005/8/layout/hierarchy1"/>
    <dgm:cxn modelId="{CADD450A-9782-4C2B-9D38-ADB6A2D840C8}" srcId="{030016CD-777A-4FC5-AD1E-6E0C850F8195}" destId="{630E5996-AAE4-490C-B2B5-E14894F04DD0}" srcOrd="1" destOrd="0" parTransId="{7550BF4F-A414-4F12-AF69-9B676F83F663}" sibTransId="{83789F70-657E-4672-88CF-9804689D13BD}"/>
    <dgm:cxn modelId="{42556986-AE69-4463-88A8-14AC0EA27990}" type="presOf" srcId="{6E2687F1-BFF6-4C44-A2E1-FF73C12100A3}" destId="{83308163-DBD8-494F-B56C-2401B42690C6}" srcOrd="0" destOrd="0" presId="urn:microsoft.com/office/officeart/2005/8/layout/hierarchy1"/>
    <dgm:cxn modelId="{80A86FD1-84BF-4320-9170-6A67D69B3928}" type="presOf" srcId="{630E5996-AAE4-490C-B2B5-E14894F04DD0}" destId="{B7221A9A-9A52-4EA3-B0F7-ECB0CE84BA13}" srcOrd="0" destOrd="0" presId="urn:microsoft.com/office/officeart/2005/8/layout/hierarchy1"/>
    <dgm:cxn modelId="{22D6282C-04D8-4F24-BCDB-251059314EEC}" type="presOf" srcId="{A7EF2599-07E0-4815-A2B8-DF0F5D09044B}" destId="{B30BD579-4EA5-4303-9B38-D301F8C700E5}" srcOrd="0" destOrd="0" presId="urn:microsoft.com/office/officeart/2005/8/layout/hierarchy1"/>
    <dgm:cxn modelId="{B195BE8B-0B18-4298-B77E-6529FFBA45DA}" type="presOf" srcId="{DF30F8C1-59A7-441A-8018-05E0C8D3C7F9}" destId="{A447BC02-2AE9-4984-A631-E8390DF9A354}" srcOrd="0" destOrd="0" presId="urn:microsoft.com/office/officeart/2005/8/layout/hierarchy1"/>
    <dgm:cxn modelId="{11284ED1-8CE0-444B-B8BD-71D75E227FA1}" type="presOf" srcId="{2A723B99-3C49-4540-9068-D20C45EC07CA}" destId="{7DF42F8D-171B-4B1E-B427-126D17FDA776}" srcOrd="0" destOrd="0" presId="urn:microsoft.com/office/officeart/2005/8/layout/hierarchy1"/>
    <dgm:cxn modelId="{2C552D00-8508-4390-B08C-AFCF47C2D534}" type="presOf" srcId="{030016CD-777A-4FC5-AD1E-6E0C850F8195}" destId="{E8B6F5AA-5649-40E5-B49A-B95C829BFA4E}" srcOrd="0" destOrd="0" presId="urn:microsoft.com/office/officeart/2005/8/layout/hierarchy1"/>
    <dgm:cxn modelId="{B968806B-5783-4F77-B68D-5A0F35D71397}" srcId="{D9235C7B-D771-4755-8E59-66F4B5819904}" destId="{030016CD-777A-4FC5-AD1E-6E0C850F8195}" srcOrd="0" destOrd="0" parTransId="{DF30F8C1-59A7-441A-8018-05E0C8D3C7F9}" sibTransId="{65AEEBA9-5D58-4C5B-B401-40602FD53B73}"/>
    <dgm:cxn modelId="{2CD13EEE-542B-4A72-BB73-A0E1EEEB3B99}" type="presOf" srcId="{D9235C7B-D771-4755-8E59-66F4B5819904}" destId="{BF314FD2-917A-4BD7-871A-512BC59F83FC}" srcOrd="0" destOrd="0" presId="urn:microsoft.com/office/officeart/2005/8/layout/hierarchy1"/>
    <dgm:cxn modelId="{D2F87DDE-2E06-4071-BCA7-C7F8BDCAC78F}" srcId="{07E06A9E-C549-43C4-8762-E6E65B6D15A5}" destId="{CDBD46B6-7595-4AF5-A141-65CD5F3325D0}" srcOrd="0" destOrd="0" parTransId="{A7EF2599-07E0-4815-A2B8-DF0F5D09044B}" sibTransId="{9B3B35C2-A1A1-4382-BBBF-F156A7437E0C}"/>
    <dgm:cxn modelId="{857FA5A0-797F-4FBA-B302-15EFFFBE4658}" type="presOf" srcId="{07E06A9E-C549-43C4-8762-E6E65B6D15A5}" destId="{46DE70DE-17C0-49D5-A683-4CD868B049ED}" srcOrd="0" destOrd="0" presId="urn:microsoft.com/office/officeart/2005/8/layout/hierarchy1"/>
    <dgm:cxn modelId="{35FBB18F-58C9-4B91-9560-25A30463EE13}" type="presOf" srcId="{A4BE7AF0-1687-4B3A-9061-35108FF4C894}" destId="{19006FF5-7E28-44DB-8F4A-EE756A310BAD}" srcOrd="0" destOrd="0" presId="urn:microsoft.com/office/officeart/2005/8/layout/hierarchy1"/>
    <dgm:cxn modelId="{3147FDE8-B5BA-4A3C-8C03-2612B3BD49C6}" type="presOf" srcId="{0646641A-2003-4ECE-B44D-96F9D0995CD4}" destId="{1899C8CF-FBCC-4E3A-827E-895CF15FA4C0}" srcOrd="0" destOrd="0" presId="urn:microsoft.com/office/officeart/2005/8/layout/hierarchy1"/>
    <dgm:cxn modelId="{1236E8CD-F13F-482B-A8F6-E28237B476BB}" type="presOf" srcId="{DCB1845B-B1F9-43C4-8CE0-49E14AEA3FFF}" destId="{C80C60CA-1CC7-49A3-B0CE-5362A6B6D540}" srcOrd="0" destOrd="0" presId="urn:microsoft.com/office/officeart/2005/8/layout/hierarchy1"/>
    <dgm:cxn modelId="{C0C669DB-DCF4-4147-8420-3F1DBF8860D6}" srcId="{6B0B8A51-DC63-44AC-A79D-E66B47FC877D}" destId="{E514646B-2610-4284-AB78-386F4ACB0163}" srcOrd="0" destOrd="0" parTransId="{6A07048B-4187-4AF6-A0F3-07A4DF2CD56A}" sibTransId="{27485A1A-1CC3-47C4-90C9-62677206BE7D}"/>
    <dgm:cxn modelId="{62DC294F-F0EC-44CA-8AE7-8E63D62CF9DC}" type="presOf" srcId="{B5A4FC3E-5022-4E73-BD6F-A8FE42910827}" destId="{E562AA48-136D-4CD9-ABE9-43000184DC64}" srcOrd="0" destOrd="0" presId="urn:microsoft.com/office/officeart/2005/8/layout/hierarchy1"/>
    <dgm:cxn modelId="{3F478300-8D20-455A-9B93-C0E44962A138}" srcId="{D9235C7B-D771-4755-8E59-66F4B5819904}" destId="{07E06A9E-C549-43C4-8762-E6E65B6D15A5}" srcOrd="2" destOrd="0" parTransId="{BF26323C-266D-4107-AC29-A85EA5170A2E}" sibTransId="{D06418EE-8A41-41EA-B0F0-19A78BD8FB59}"/>
    <dgm:cxn modelId="{7FF5625E-F6C6-46AB-BE61-CBFC62894E6E}" srcId="{07E06A9E-C549-43C4-8762-E6E65B6D15A5}" destId="{DCB1845B-B1F9-43C4-8CE0-49E14AEA3FFF}" srcOrd="1" destOrd="0" parTransId="{A4BE7AF0-1687-4B3A-9061-35108FF4C894}" sibTransId="{F4A86891-C45A-41A1-8916-06B8A4FAF89F}"/>
    <dgm:cxn modelId="{D4B89A0F-D333-4E60-A632-302718025B32}" type="presOf" srcId="{46872FBE-D07B-45C7-A3B2-B17962A89030}" destId="{15DCC03C-7189-47DC-A2FD-B6B05C1FC53B}" srcOrd="0" destOrd="0" presId="urn:microsoft.com/office/officeart/2005/8/layout/hierarchy1"/>
    <dgm:cxn modelId="{9E8BE4F6-E17E-4A8C-B9D8-9A81EF91AE6E}" srcId="{D9235C7B-D771-4755-8E59-66F4B5819904}" destId="{6E2687F1-BFF6-4C44-A2E1-FF73C12100A3}" srcOrd="3" destOrd="0" parTransId="{B5A4FC3E-5022-4E73-BD6F-A8FE42910827}" sibTransId="{C89D3CB9-23F7-4C0D-91FA-99655B6ADAAE}"/>
    <dgm:cxn modelId="{4A45AA4D-6409-4CC7-ADAC-979519702CFD}" type="presOf" srcId="{778447BA-8374-4363-8239-F63897718C00}" destId="{79DFA0E6-F945-48FB-9402-D76314A92C50}" srcOrd="0" destOrd="0" presId="urn:microsoft.com/office/officeart/2005/8/layout/hierarchy1"/>
    <dgm:cxn modelId="{B6E5DB41-B4CD-44AE-811E-3A81B45E2B1D}" type="presOf" srcId="{21E81F8A-B91E-47FD-924A-F07D1D601DF5}" destId="{27932BAB-7A00-4E44-B798-B368E13D2B25}" srcOrd="0" destOrd="0" presId="urn:microsoft.com/office/officeart/2005/8/layout/hierarchy1"/>
    <dgm:cxn modelId="{21E2BC45-6028-4B98-8ACB-81E86DE82A10}" type="presOf" srcId="{AB05A1AD-E870-4D61-8FB0-48D2FD42F30E}" destId="{8139A694-6939-4A7E-91BA-C1F318ED7633}" srcOrd="0" destOrd="0" presId="urn:microsoft.com/office/officeart/2005/8/layout/hierarchy1"/>
    <dgm:cxn modelId="{95741B90-09BF-4479-A97F-8AA219CBB383}" srcId="{BAD6558E-D6BD-4352-ABF1-100F09CB9D9D}" destId="{2A1C751B-9A07-457B-877A-4609623C60D5}" srcOrd="0" destOrd="0" parTransId="{0646641A-2003-4ECE-B44D-96F9D0995CD4}" sibTransId="{E2803609-E128-4FBC-9D89-A3B8A7C25315}"/>
    <dgm:cxn modelId="{3185FE42-A58F-42BB-B3FB-DA48AF9C9A5F}" srcId="{6E2687F1-BFF6-4C44-A2E1-FF73C12100A3}" destId="{BAD6558E-D6BD-4352-ABF1-100F09CB9D9D}" srcOrd="0" destOrd="0" parTransId="{B71C3F91-7BCA-4E7A-9827-1A69B14AF47B}" sibTransId="{21455D7C-10D0-4C21-86DA-DE1E9BA9F74A}"/>
    <dgm:cxn modelId="{C2F05833-3DC0-479C-84DF-2B77A0D3F23D}" type="presOf" srcId="{BF26323C-266D-4107-AC29-A85EA5170A2E}" destId="{CA6696FE-C548-40B6-9FCA-AF4F48A59DED}" srcOrd="0" destOrd="0" presId="urn:microsoft.com/office/officeart/2005/8/layout/hierarchy1"/>
    <dgm:cxn modelId="{068EFC30-527C-49C4-A2F4-C6553A69D627}" type="presOf" srcId="{6A07048B-4187-4AF6-A0F3-07A4DF2CD56A}" destId="{B00908DD-3DD7-49DC-A307-643CEB6406C3}" srcOrd="0" destOrd="0" presId="urn:microsoft.com/office/officeart/2005/8/layout/hierarchy1"/>
    <dgm:cxn modelId="{175ABF89-166D-42F4-8042-A122F7AB5D45}" type="presOf" srcId="{E44F6311-9CF5-4176-B370-681BFAA6BAE3}" destId="{E177344E-292A-4CC3-B213-8688851314DC}" srcOrd="0" destOrd="0" presId="urn:microsoft.com/office/officeart/2005/8/layout/hierarchy1"/>
    <dgm:cxn modelId="{43B730CC-0D81-4E3A-9E9F-1D8D07944758}" srcId="{D9235C7B-D771-4755-8E59-66F4B5819904}" destId="{DDBFA549-BB80-4015-8EF2-5B0725179BE9}" srcOrd="1" destOrd="0" parTransId="{4B691025-BAA6-41C3-9150-83DF0653A2BC}" sibTransId="{73A752B0-D034-4AF9-B3B8-12758C8078EB}"/>
    <dgm:cxn modelId="{A4BF44FF-2969-4DD0-8606-4CCC50054A8A}" type="presOf" srcId="{E514646B-2610-4284-AB78-386F4ACB0163}" destId="{BCCFA361-E580-402C-A609-3C6A8CCFE499}" srcOrd="0" destOrd="0" presId="urn:microsoft.com/office/officeart/2005/8/layout/hierarchy1"/>
    <dgm:cxn modelId="{403F8D98-923D-42F0-93A8-3A35297FAA70}" type="presOf" srcId="{0D22FC99-AD2A-4C53-911D-3FD5ABF019A2}" destId="{6B5CB5CD-7C02-4065-83C4-00EEE1481B6A}" srcOrd="0" destOrd="0" presId="urn:microsoft.com/office/officeart/2005/8/layout/hierarchy1"/>
    <dgm:cxn modelId="{55CE627A-25A7-4EEE-AF14-A5DCA05DFE55}" srcId="{030016CD-777A-4FC5-AD1E-6E0C850F8195}" destId="{4AA3DEC4-B7C2-42EB-B7E9-68B8E45547DF}" srcOrd="0" destOrd="0" parTransId="{2A723B99-3C49-4540-9068-D20C45EC07CA}" sibTransId="{46976FD1-D28C-4269-B57D-06CC340EAD7B}"/>
    <dgm:cxn modelId="{3AA873A1-0C52-4263-9B17-011296285581}" srcId="{BAD6558E-D6BD-4352-ABF1-100F09CB9D9D}" destId="{0D22FC99-AD2A-4C53-911D-3FD5ABF019A2}" srcOrd="1" destOrd="0" parTransId="{46872FBE-D07B-45C7-A3B2-B17962A89030}" sibTransId="{BF5B11A0-86A6-41EB-BF71-92CEB3411A4D}"/>
    <dgm:cxn modelId="{47415449-71C9-4E95-9866-08799349DB78}" type="presParOf" srcId="{42708E12-C65B-46D0-ACCF-DAD6BBF8A298}" destId="{88621C17-7440-4C9C-BC44-28374D44BA0D}" srcOrd="0" destOrd="0" presId="urn:microsoft.com/office/officeart/2005/8/layout/hierarchy1"/>
    <dgm:cxn modelId="{D963FA41-ADFC-4820-B661-6151597A42AE}" type="presParOf" srcId="{88621C17-7440-4C9C-BC44-28374D44BA0D}" destId="{4F9FAD28-FAAB-422B-BEEC-E1FF7F8AEC9B}" srcOrd="0" destOrd="0" presId="urn:microsoft.com/office/officeart/2005/8/layout/hierarchy1"/>
    <dgm:cxn modelId="{5B4D799B-3B95-4496-A21C-CD527D74B1F1}" type="presParOf" srcId="{4F9FAD28-FAAB-422B-BEEC-E1FF7F8AEC9B}" destId="{46521353-C38D-41E7-B1B4-4B604D0BE1AB}" srcOrd="0" destOrd="0" presId="urn:microsoft.com/office/officeart/2005/8/layout/hierarchy1"/>
    <dgm:cxn modelId="{C29A1B49-BD5A-471A-91B0-E8DCE84C4726}" type="presParOf" srcId="{4F9FAD28-FAAB-422B-BEEC-E1FF7F8AEC9B}" destId="{BF314FD2-917A-4BD7-871A-512BC59F83FC}" srcOrd="1" destOrd="0" presId="urn:microsoft.com/office/officeart/2005/8/layout/hierarchy1"/>
    <dgm:cxn modelId="{A07A3411-4C10-40FA-BD53-D1CF57E71700}" type="presParOf" srcId="{88621C17-7440-4C9C-BC44-28374D44BA0D}" destId="{812EA815-DE4D-46D5-A7E8-E5C121151655}" srcOrd="1" destOrd="0" presId="urn:microsoft.com/office/officeart/2005/8/layout/hierarchy1"/>
    <dgm:cxn modelId="{C13300C5-E56D-4FD9-8CD1-AB2D361AC3AE}" type="presParOf" srcId="{812EA815-DE4D-46D5-A7E8-E5C121151655}" destId="{A447BC02-2AE9-4984-A631-E8390DF9A354}" srcOrd="0" destOrd="0" presId="urn:microsoft.com/office/officeart/2005/8/layout/hierarchy1"/>
    <dgm:cxn modelId="{4C40D50F-A938-4576-B12B-6845B0CB3D4A}" type="presParOf" srcId="{812EA815-DE4D-46D5-A7E8-E5C121151655}" destId="{99A55BB3-CA52-4EAE-B4E2-5250F07B2442}" srcOrd="1" destOrd="0" presId="urn:microsoft.com/office/officeart/2005/8/layout/hierarchy1"/>
    <dgm:cxn modelId="{E16FA2A7-7D5C-4595-944E-C0CBAF78E685}" type="presParOf" srcId="{99A55BB3-CA52-4EAE-B4E2-5250F07B2442}" destId="{3A19E88D-26B4-4796-8007-38E14DC864ED}" srcOrd="0" destOrd="0" presId="urn:microsoft.com/office/officeart/2005/8/layout/hierarchy1"/>
    <dgm:cxn modelId="{1D486FF4-6928-448A-9284-B823F353FFEB}" type="presParOf" srcId="{3A19E88D-26B4-4796-8007-38E14DC864ED}" destId="{5D04EE71-E4B5-4529-81E7-89BFC440271F}" srcOrd="0" destOrd="0" presId="urn:microsoft.com/office/officeart/2005/8/layout/hierarchy1"/>
    <dgm:cxn modelId="{26D9C287-A263-4542-85EC-C37DA5048E49}" type="presParOf" srcId="{3A19E88D-26B4-4796-8007-38E14DC864ED}" destId="{E8B6F5AA-5649-40E5-B49A-B95C829BFA4E}" srcOrd="1" destOrd="0" presId="urn:microsoft.com/office/officeart/2005/8/layout/hierarchy1"/>
    <dgm:cxn modelId="{CC82E993-8652-417B-9565-90A2FA3D9128}" type="presParOf" srcId="{99A55BB3-CA52-4EAE-B4E2-5250F07B2442}" destId="{AE612213-D8B9-4037-9093-C7FF345DBABC}" srcOrd="1" destOrd="0" presId="urn:microsoft.com/office/officeart/2005/8/layout/hierarchy1"/>
    <dgm:cxn modelId="{1F3D4B88-2531-4379-B9E8-FEA83CE7C763}" type="presParOf" srcId="{AE612213-D8B9-4037-9093-C7FF345DBABC}" destId="{7DF42F8D-171B-4B1E-B427-126D17FDA776}" srcOrd="0" destOrd="0" presId="urn:microsoft.com/office/officeart/2005/8/layout/hierarchy1"/>
    <dgm:cxn modelId="{AA07D98F-3CF1-4131-A72B-AFAD5DB03047}" type="presParOf" srcId="{AE612213-D8B9-4037-9093-C7FF345DBABC}" destId="{77ED0D8C-CB60-4B43-AA41-0CC09F6336C6}" srcOrd="1" destOrd="0" presId="urn:microsoft.com/office/officeart/2005/8/layout/hierarchy1"/>
    <dgm:cxn modelId="{69C1E907-CCAA-42B6-BB8E-7591A7D6F1D7}" type="presParOf" srcId="{77ED0D8C-CB60-4B43-AA41-0CC09F6336C6}" destId="{8BD76F54-8306-4AAD-B38D-11F26AB8DA8F}" srcOrd="0" destOrd="0" presId="urn:microsoft.com/office/officeart/2005/8/layout/hierarchy1"/>
    <dgm:cxn modelId="{4A4625FE-8490-4DC6-B27A-C1E33D099007}" type="presParOf" srcId="{8BD76F54-8306-4AAD-B38D-11F26AB8DA8F}" destId="{EE92C33C-6C1B-479E-8ACE-F92E86C23ABD}" srcOrd="0" destOrd="0" presId="urn:microsoft.com/office/officeart/2005/8/layout/hierarchy1"/>
    <dgm:cxn modelId="{721C6CA0-5838-43C4-AEA3-3F9B07B21F5A}" type="presParOf" srcId="{8BD76F54-8306-4AAD-B38D-11F26AB8DA8F}" destId="{3E9B23B6-E23C-4024-8DD2-FC9F7CA9AF2D}" srcOrd="1" destOrd="0" presId="urn:microsoft.com/office/officeart/2005/8/layout/hierarchy1"/>
    <dgm:cxn modelId="{110F9937-3F5C-45EC-8858-295666384B84}" type="presParOf" srcId="{77ED0D8C-CB60-4B43-AA41-0CC09F6336C6}" destId="{E8FD3447-4FE2-463B-9CD6-CB422F395D40}" srcOrd="1" destOrd="0" presId="urn:microsoft.com/office/officeart/2005/8/layout/hierarchy1"/>
    <dgm:cxn modelId="{102FA655-AF9E-4F5B-8376-5BF01507AAD6}" type="presParOf" srcId="{AE612213-D8B9-4037-9093-C7FF345DBABC}" destId="{78C10A82-2621-4241-B240-28CF58BBC629}" srcOrd="2" destOrd="0" presId="urn:microsoft.com/office/officeart/2005/8/layout/hierarchy1"/>
    <dgm:cxn modelId="{159AAAFD-525B-446B-A1F1-F4E1F828462F}" type="presParOf" srcId="{AE612213-D8B9-4037-9093-C7FF345DBABC}" destId="{B4731812-2142-46A0-B063-3F31317F2653}" srcOrd="3" destOrd="0" presId="urn:microsoft.com/office/officeart/2005/8/layout/hierarchy1"/>
    <dgm:cxn modelId="{BF945809-2508-4253-B8CF-7C71930D364E}" type="presParOf" srcId="{B4731812-2142-46A0-B063-3F31317F2653}" destId="{9F382D8D-9E01-43FF-B3C3-68439B06EE28}" srcOrd="0" destOrd="0" presId="urn:microsoft.com/office/officeart/2005/8/layout/hierarchy1"/>
    <dgm:cxn modelId="{6CA720AF-484A-40AD-9F5B-EA8A895B29F6}" type="presParOf" srcId="{9F382D8D-9E01-43FF-B3C3-68439B06EE28}" destId="{CC28BF79-EAD1-469D-BC6E-7C9793E1F505}" srcOrd="0" destOrd="0" presId="urn:microsoft.com/office/officeart/2005/8/layout/hierarchy1"/>
    <dgm:cxn modelId="{901E9338-695E-42E0-A9EB-9D4AAC2CE830}" type="presParOf" srcId="{9F382D8D-9E01-43FF-B3C3-68439B06EE28}" destId="{B7221A9A-9A52-4EA3-B0F7-ECB0CE84BA13}" srcOrd="1" destOrd="0" presId="urn:microsoft.com/office/officeart/2005/8/layout/hierarchy1"/>
    <dgm:cxn modelId="{C979CE56-4847-4460-A7C7-BE9AD04EFFA8}" type="presParOf" srcId="{B4731812-2142-46A0-B063-3F31317F2653}" destId="{CE3EDD99-BC8C-473B-A37B-38701DFDCF6D}" srcOrd="1" destOrd="0" presId="urn:microsoft.com/office/officeart/2005/8/layout/hierarchy1"/>
    <dgm:cxn modelId="{15E47B34-D467-4B2A-A96C-C1E5D9CEFD0D}" type="presParOf" srcId="{AE612213-D8B9-4037-9093-C7FF345DBABC}" destId="{8139A694-6939-4A7E-91BA-C1F318ED7633}" srcOrd="4" destOrd="0" presId="urn:microsoft.com/office/officeart/2005/8/layout/hierarchy1"/>
    <dgm:cxn modelId="{690E260F-EEDF-4D7A-9A86-51CB9585EC26}" type="presParOf" srcId="{AE612213-D8B9-4037-9093-C7FF345DBABC}" destId="{08BE86C8-9E10-4103-8F9D-4B07679F3501}" srcOrd="5" destOrd="0" presId="urn:microsoft.com/office/officeart/2005/8/layout/hierarchy1"/>
    <dgm:cxn modelId="{99667732-8391-4BD9-A4B0-35380175A320}" type="presParOf" srcId="{08BE86C8-9E10-4103-8F9D-4B07679F3501}" destId="{CCA2EAB8-2566-45F7-9D14-EEE35AA11C88}" srcOrd="0" destOrd="0" presId="urn:microsoft.com/office/officeart/2005/8/layout/hierarchy1"/>
    <dgm:cxn modelId="{E642D828-E99A-4A73-BBFF-E45EF81306BB}" type="presParOf" srcId="{CCA2EAB8-2566-45F7-9D14-EEE35AA11C88}" destId="{83C3A618-08D2-4047-BB89-6253E50E5AA0}" srcOrd="0" destOrd="0" presId="urn:microsoft.com/office/officeart/2005/8/layout/hierarchy1"/>
    <dgm:cxn modelId="{6100C51B-3DA0-4787-98DB-16A8EBCAFC6E}" type="presParOf" srcId="{CCA2EAB8-2566-45F7-9D14-EEE35AA11C88}" destId="{32C5B4A3-F7E2-43A3-AC1B-3D553759F599}" srcOrd="1" destOrd="0" presId="urn:microsoft.com/office/officeart/2005/8/layout/hierarchy1"/>
    <dgm:cxn modelId="{807DB170-7EBA-47A9-9457-69ED4A8251E6}" type="presParOf" srcId="{08BE86C8-9E10-4103-8F9D-4B07679F3501}" destId="{122A1144-3713-41D1-B42F-01418471998C}" srcOrd="1" destOrd="0" presId="urn:microsoft.com/office/officeart/2005/8/layout/hierarchy1"/>
    <dgm:cxn modelId="{15471F63-27AF-4DCD-B772-A7F5C595CC7C}" type="presParOf" srcId="{812EA815-DE4D-46D5-A7E8-E5C121151655}" destId="{1507E7CB-B08B-4159-ADD7-FBB6ED29E8BD}" srcOrd="2" destOrd="0" presId="urn:microsoft.com/office/officeart/2005/8/layout/hierarchy1"/>
    <dgm:cxn modelId="{5DCD6749-4BBB-4B2A-8562-AFA864ABFA77}" type="presParOf" srcId="{812EA815-DE4D-46D5-A7E8-E5C121151655}" destId="{598AE3E7-27CA-433B-A465-85D531393273}" srcOrd="3" destOrd="0" presId="urn:microsoft.com/office/officeart/2005/8/layout/hierarchy1"/>
    <dgm:cxn modelId="{AB6D87A6-2C26-473A-8B3C-81AE57C6F40E}" type="presParOf" srcId="{598AE3E7-27CA-433B-A465-85D531393273}" destId="{E926553E-AB41-4024-B267-7CBC2824008E}" srcOrd="0" destOrd="0" presId="urn:microsoft.com/office/officeart/2005/8/layout/hierarchy1"/>
    <dgm:cxn modelId="{4286899B-110B-463F-9D05-603865693000}" type="presParOf" srcId="{E926553E-AB41-4024-B267-7CBC2824008E}" destId="{E6560769-E6AB-42F5-973C-548696D98DA1}" srcOrd="0" destOrd="0" presId="urn:microsoft.com/office/officeart/2005/8/layout/hierarchy1"/>
    <dgm:cxn modelId="{5CA0B68C-C39F-4A0E-8A94-F727414957FB}" type="presParOf" srcId="{E926553E-AB41-4024-B267-7CBC2824008E}" destId="{8127857C-500F-4F83-953C-025538FA6060}" srcOrd="1" destOrd="0" presId="urn:microsoft.com/office/officeart/2005/8/layout/hierarchy1"/>
    <dgm:cxn modelId="{CC4D5183-BAF3-4D23-AA4B-37A30810A94A}" type="presParOf" srcId="{598AE3E7-27CA-433B-A465-85D531393273}" destId="{868480A1-5CEF-4098-B06C-EF7026BC8078}" srcOrd="1" destOrd="0" presId="urn:microsoft.com/office/officeart/2005/8/layout/hierarchy1"/>
    <dgm:cxn modelId="{FD207494-F5A5-4143-A3BF-DFDE2227F07C}" type="presParOf" srcId="{812EA815-DE4D-46D5-A7E8-E5C121151655}" destId="{CA6696FE-C548-40B6-9FCA-AF4F48A59DED}" srcOrd="4" destOrd="0" presId="urn:microsoft.com/office/officeart/2005/8/layout/hierarchy1"/>
    <dgm:cxn modelId="{B8965A49-261A-40D9-B97F-D9560345069B}" type="presParOf" srcId="{812EA815-DE4D-46D5-A7E8-E5C121151655}" destId="{406FA9C5-BCC3-4058-ABED-1DA2E114A8E7}" srcOrd="5" destOrd="0" presId="urn:microsoft.com/office/officeart/2005/8/layout/hierarchy1"/>
    <dgm:cxn modelId="{1083CE0F-8368-4381-AF54-3DC8CB40E709}" type="presParOf" srcId="{406FA9C5-BCC3-4058-ABED-1DA2E114A8E7}" destId="{5F0F59C6-86AF-4694-A1AA-AF2234E021C8}" srcOrd="0" destOrd="0" presId="urn:microsoft.com/office/officeart/2005/8/layout/hierarchy1"/>
    <dgm:cxn modelId="{F250EB7F-2DD0-4E00-AD7C-F9E7E3EF8A97}" type="presParOf" srcId="{5F0F59C6-86AF-4694-A1AA-AF2234E021C8}" destId="{7EAC09F8-9C79-4D6A-B905-88F830FE97FA}" srcOrd="0" destOrd="0" presId="urn:microsoft.com/office/officeart/2005/8/layout/hierarchy1"/>
    <dgm:cxn modelId="{A9AFE58C-7E5D-4640-B61A-94F898BA137D}" type="presParOf" srcId="{5F0F59C6-86AF-4694-A1AA-AF2234E021C8}" destId="{46DE70DE-17C0-49D5-A683-4CD868B049ED}" srcOrd="1" destOrd="0" presId="urn:microsoft.com/office/officeart/2005/8/layout/hierarchy1"/>
    <dgm:cxn modelId="{E37AB306-FFEB-419A-8AA7-BDC91508D0E1}" type="presParOf" srcId="{406FA9C5-BCC3-4058-ABED-1DA2E114A8E7}" destId="{EFE76230-E721-47F1-BA23-D741579C9491}" srcOrd="1" destOrd="0" presId="urn:microsoft.com/office/officeart/2005/8/layout/hierarchy1"/>
    <dgm:cxn modelId="{38761884-5FE8-45BD-BC66-D8784916386D}" type="presParOf" srcId="{EFE76230-E721-47F1-BA23-D741579C9491}" destId="{B30BD579-4EA5-4303-9B38-D301F8C700E5}" srcOrd="0" destOrd="0" presId="urn:microsoft.com/office/officeart/2005/8/layout/hierarchy1"/>
    <dgm:cxn modelId="{C3D38C62-D767-4BFB-8F4B-118729D9BD71}" type="presParOf" srcId="{EFE76230-E721-47F1-BA23-D741579C9491}" destId="{4CC46E7A-9559-4908-BBF4-0B3D43E237DE}" srcOrd="1" destOrd="0" presId="urn:microsoft.com/office/officeart/2005/8/layout/hierarchy1"/>
    <dgm:cxn modelId="{5715401B-B237-46D9-B86A-5CB9566B96AF}" type="presParOf" srcId="{4CC46E7A-9559-4908-BBF4-0B3D43E237DE}" destId="{0EB81284-AFFF-4CFE-BE41-5BC0D1F8511F}" srcOrd="0" destOrd="0" presId="urn:microsoft.com/office/officeart/2005/8/layout/hierarchy1"/>
    <dgm:cxn modelId="{E2C7D2E9-7C08-4394-87BA-810F70EC599A}" type="presParOf" srcId="{0EB81284-AFFF-4CFE-BE41-5BC0D1F8511F}" destId="{3782A727-428E-4058-AE09-9445818B3E66}" srcOrd="0" destOrd="0" presId="urn:microsoft.com/office/officeart/2005/8/layout/hierarchy1"/>
    <dgm:cxn modelId="{95B02C8B-6489-4284-8CF7-F44A61A74394}" type="presParOf" srcId="{0EB81284-AFFF-4CFE-BE41-5BC0D1F8511F}" destId="{24A2DD93-E062-485D-B10E-90B587CA9C8F}" srcOrd="1" destOrd="0" presId="urn:microsoft.com/office/officeart/2005/8/layout/hierarchy1"/>
    <dgm:cxn modelId="{E1ABB7A8-3689-4836-8917-50B583BA4204}" type="presParOf" srcId="{4CC46E7A-9559-4908-BBF4-0B3D43E237DE}" destId="{B34311B5-207A-4626-8661-925407442125}" srcOrd="1" destOrd="0" presId="urn:microsoft.com/office/officeart/2005/8/layout/hierarchy1"/>
    <dgm:cxn modelId="{DC76BF07-D358-4398-A9E8-F3C695870B90}" type="presParOf" srcId="{EFE76230-E721-47F1-BA23-D741579C9491}" destId="{19006FF5-7E28-44DB-8F4A-EE756A310BAD}" srcOrd="2" destOrd="0" presId="urn:microsoft.com/office/officeart/2005/8/layout/hierarchy1"/>
    <dgm:cxn modelId="{F89FF48E-E564-4593-BB26-FC44CB8814D5}" type="presParOf" srcId="{EFE76230-E721-47F1-BA23-D741579C9491}" destId="{655D87E0-E067-498C-BAB1-1CD2419BA3F3}" srcOrd="3" destOrd="0" presId="urn:microsoft.com/office/officeart/2005/8/layout/hierarchy1"/>
    <dgm:cxn modelId="{0E96B253-33B5-476D-8BBC-795252907B55}" type="presParOf" srcId="{655D87E0-E067-498C-BAB1-1CD2419BA3F3}" destId="{5E1BC82B-B2D3-4002-9E1B-3C2852B87923}" srcOrd="0" destOrd="0" presId="urn:microsoft.com/office/officeart/2005/8/layout/hierarchy1"/>
    <dgm:cxn modelId="{56204DB5-04B0-46B0-80E7-A20661D3146A}" type="presParOf" srcId="{5E1BC82B-B2D3-4002-9E1B-3C2852B87923}" destId="{27DBAF6B-25C7-472B-8946-61768841D6C1}" srcOrd="0" destOrd="0" presId="urn:microsoft.com/office/officeart/2005/8/layout/hierarchy1"/>
    <dgm:cxn modelId="{B25303DA-75AF-4A64-917A-1DC00227EDF4}" type="presParOf" srcId="{5E1BC82B-B2D3-4002-9E1B-3C2852B87923}" destId="{C80C60CA-1CC7-49A3-B0CE-5362A6B6D540}" srcOrd="1" destOrd="0" presId="urn:microsoft.com/office/officeart/2005/8/layout/hierarchy1"/>
    <dgm:cxn modelId="{BA34613E-FB4C-427D-866D-C2EFF4859F91}" type="presParOf" srcId="{655D87E0-E067-498C-BAB1-1CD2419BA3F3}" destId="{7CC367EB-B572-4CA4-818A-ABCAC08EB8FB}" srcOrd="1" destOrd="0" presId="urn:microsoft.com/office/officeart/2005/8/layout/hierarchy1"/>
    <dgm:cxn modelId="{39AB39CB-AF4C-444C-B17A-9ADE64022B5F}" type="presParOf" srcId="{EFE76230-E721-47F1-BA23-D741579C9491}" destId="{27932BAB-7A00-4E44-B798-B368E13D2B25}" srcOrd="4" destOrd="0" presId="urn:microsoft.com/office/officeart/2005/8/layout/hierarchy1"/>
    <dgm:cxn modelId="{2E2975FD-B3D1-4F26-9DE5-D5947F9EB3EA}" type="presParOf" srcId="{EFE76230-E721-47F1-BA23-D741579C9491}" destId="{345952E4-DDD1-4EBC-A09F-14E0644680A2}" srcOrd="5" destOrd="0" presId="urn:microsoft.com/office/officeart/2005/8/layout/hierarchy1"/>
    <dgm:cxn modelId="{1985A988-9CFA-49B5-8D37-2415BB5FA3ED}" type="presParOf" srcId="{345952E4-DDD1-4EBC-A09F-14E0644680A2}" destId="{9340E617-5A1F-4CF3-8C0C-F6DFF16D90C1}" srcOrd="0" destOrd="0" presId="urn:microsoft.com/office/officeart/2005/8/layout/hierarchy1"/>
    <dgm:cxn modelId="{7B145953-4032-4126-AF85-9E7BE4F1ABD9}" type="presParOf" srcId="{9340E617-5A1F-4CF3-8C0C-F6DFF16D90C1}" destId="{7B4E3E5C-28F3-4E93-85EB-FB338E8299E9}" srcOrd="0" destOrd="0" presId="urn:microsoft.com/office/officeart/2005/8/layout/hierarchy1"/>
    <dgm:cxn modelId="{3842005D-A881-4997-842A-C7A3D60CABCD}" type="presParOf" srcId="{9340E617-5A1F-4CF3-8C0C-F6DFF16D90C1}" destId="{E177344E-292A-4CC3-B213-8688851314DC}" srcOrd="1" destOrd="0" presId="urn:microsoft.com/office/officeart/2005/8/layout/hierarchy1"/>
    <dgm:cxn modelId="{1A4F9C90-14EA-4B4D-AC9A-ECAFE4524F99}" type="presParOf" srcId="{345952E4-DDD1-4EBC-A09F-14E0644680A2}" destId="{99E381D1-5A55-4960-8685-C388579634F7}" srcOrd="1" destOrd="0" presId="urn:microsoft.com/office/officeart/2005/8/layout/hierarchy1"/>
    <dgm:cxn modelId="{E496DE48-E919-49A0-9B2B-E40724CA8F63}" type="presParOf" srcId="{812EA815-DE4D-46D5-A7E8-E5C121151655}" destId="{E562AA48-136D-4CD9-ABE9-43000184DC64}" srcOrd="6" destOrd="0" presId="urn:microsoft.com/office/officeart/2005/8/layout/hierarchy1"/>
    <dgm:cxn modelId="{8B31ED44-C185-43D0-9ADE-2D7FAC1E96EE}" type="presParOf" srcId="{812EA815-DE4D-46D5-A7E8-E5C121151655}" destId="{D3BAF6D9-63D1-4BE4-95A1-50E581C34C91}" srcOrd="7" destOrd="0" presId="urn:microsoft.com/office/officeart/2005/8/layout/hierarchy1"/>
    <dgm:cxn modelId="{DEA31BAC-BC86-424E-80F6-273228F9270E}" type="presParOf" srcId="{D3BAF6D9-63D1-4BE4-95A1-50E581C34C91}" destId="{86BD3EE5-E5B1-4640-ABA8-E33FD0A758C4}" srcOrd="0" destOrd="0" presId="urn:microsoft.com/office/officeart/2005/8/layout/hierarchy1"/>
    <dgm:cxn modelId="{5F26BA37-A4CD-4AA4-BD8A-E9DEBE18ACAC}" type="presParOf" srcId="{86BD3EE5-E5B1-4640-ABA8-E33FD0A758C4}" destId="{A2ED9B0F-2F84-4AB0-AB09-EE2F4F3758EC}" srcOrd="0" destOrd="0" presId="urn:microsoft.com/office/officeart/2005/8/layout/hierarchy1"/>
    <dgm:cxn modelId="{BD337797-9D04-4735-9E3D-D9371E4F6B3D}" type="presParOf" srcId="{86BD3EE5-E5B1-4640-ABA8-E33FD0A758C4}" destId="{83308163-DBD8-494F-B56C-2401B42690C6}" srcOrd="1" destOrd="0" presId="urn:microsoft.com/office/officeart/2005/8/layout/hierarchy1"/>
    <dgm:cxn modelId="{8D322927-3472-4327-990F-707ADAFE8F35}" type="presParOf" srcId="{D3BAF6D9-63D1-4BE4-95A1-50E581C34C91}" destId="{5E658256-3EAA-4758-8DBE-88324339963C}" srcOrd="1" destOrd="0" presId="urn:microsoft.com/office/officeart/2005/8/layout/hierarchy1"/>
    <dgm:cxn modelId="{27C17CFC-EAEE-454C-89D2-35093F26FDF4}" type="presParOf" srcId="{5E658256-3EAA-4758-8DBE-88324339963C}" destId="{1ABFA89A-1E28-424D-A9C9-5BC940DB2A78}" srcOrd="0" destOrd="0" presId="urn:microsoft.com/office/officeart/2005/8/layout/hierarchy1"/>
    <dgm:cxn modelId="{86A5E2B7-0EB8-4ACE-82D6-A52677F1B642}" type="presParOf" srcId="{5E658256-3EAA-4758-8DBE-88324339963C}" destId="{0C7BB14C-8DFF-4EB0-A771-A136FE1EAEE8}" srcOrd="1" destOrd="0" presId="urn:microsoft.com/office/officeart/2005/8/layout/hierarchy1"/>
    <dgm:cxn modelId="{A76BD595-44B3-4EA8-96EA-E208508E2B0A}" type="presParOf" srcId="{0C7BB14C-8DFF-4EB0-A771-A136FE1EAEE8}" destId="{41485C4F-D16B-4475-BAE9-7088BC4020B5}" srcOrd="0" destOrd="0" presId="urn:microsoft.com/office/officeart/2005/8/layout/hierarchy1"/>
    <dgm:cxn modelId="{E031F86B-D751-406A-8EFC-D940B2C997F5}" type="presParOf" srcId="{41485C4F-D16B-4475-BAE9-7088BC4020B5}" destId="{3C802508-F30C-4A95-A35E-094E8DCA735D}" srcOrd="0" destOrd="0" presId="urn:microsoft.com/office/officeart/2005/8/layout/hierarchy1"/>
    <dgm:cxn modelId="{2C98625A-886F-4B38-B93E-62A762BF72F4}" type="presParOf" srcId="{41485C4F-D16B-4475-BAE9-7088BC4020B5}" destId="{6461BE7E-FFFD-45DA-AC83-0A394304EC0D}" srcOrd="1" destOrd="0" presId="urn:microsoft.com/office/officeart/2005/8/layout/hierarchy1"/>
    <dgm:cxn modelId="{63783456-F2AA-49C7-BE2E-1956E4F97AAA}" type="presParOf" srcId="{0C7BB14C-8DFF-4EB0-A771-A136FE1EAEE8}" destId="{F6FF023E-6147-40C0-B72E-48E93DFFCCD1}" srcOrd="1" destOrd="0" presId="urn:microsoft.com/office/officeart/2005/8/layout/hierarchy1"/>
    <dgm:cxn modelId="{CD4DDFCE-DB99-44E0-9FAC-14099D326AED}" type="presParOf" srcId="{F6FF023E-6147-40C0-B72E-48E93DFFCCD1}" destId="{1899C8CF-FBCC-4E3A-827E-895CF15FA4C0}" srcOrd="0" destOrd="0" presId="urn:microsoft.com/office/officeart/2005/8/layout/hierarchy1"/>
    <dgm:cxn modelId="{6AE3B68B-53EA-4E4A-83BE-EB7902E142E3}" type="presParOf" srcId="{F6FF023E-6147-40C0-B72E-48E93DFFCCD1}" destId="{6FA75078-322B-4754-A610-0BEBB8534056}" srcOrd="1" destOrd="0" presId="urn:microsoft.com/office/officeart/2005/8/layout/hierarchy1"/>
    <dgm:cxn modelId="{E8D86F4F-A5A8-44B2-9546-00A884DC1C6B}" type="presParOf" srcId="{6FA75078-322B-4754-A610-0BEBB8534056}" destId="{D2466287-E7F5-46E5-951C-425269779089}" srcOrd="0" destOrd="0" presId="urn:microsoft.com/office/officeart/2005/8/layout/hierarchy1"/>
    <dgm:cxn modelId="{AA0BC753-B641-4210-B95C-6CF8BB53AB99}" type="presParOf" srcId="{D2466287-E7F5-46E5-951C-425269779089}" destId="{E24958F0-4326-4A8A-9F66-8B248679007A}" srcOrd="0" destOrd="0" presId="urn:microsoft.com/office/officeart/2005/8/layout/hierarchy1"/>
    <dgm:cxn modelId="{3B11E4E5-3034-44EA-BAB2-FACE26F44EC3}" type="presParOf" srcId="{D2466287-E7F5-46E5-951C-425269779089}" destId="{640B1DC5-4F4A-47F8-89B4-CDA755954BA6}" srcOrd="1" destOrd="0" presId="urn:microsoft.com/office/officeart/2005/8/layout/hierarchy1"/>
    <dgm:cxn modelId="{04DDFB85-D0FE-41C6-B4EA-9DFAA2947C07}" type="presParOf" srcId="{6FA75078-322B-4754-A610-0BEBB8534056}" destId="{3676E8FD-945B-40F1-914D-C05CA906B8AD}" srcOrd="1" destOrd="0" presId="urn:microsoft.com/office/officeart/2005/8/layout/hierarchy1"/>
    <dgm:cxn modelId="{9C62604F-E214-468D-B05A-EBDAF9A9A133}" type="presParOf" srcId="{F6FF023E-6147-40C0-B72E-48E93DFFCCD1}" destId="{15DCC03C-7189-47DC-A2FD-B6B05C1FC53B}" srcOrd="2" destOrd="0" presId="urn:microsoft.com/office/officeart/2005/8/layout/hierarchy1"/>
    <dgm:cxn modelId="{1E4147DF-23FA-4988-BE45-21A1681C233A}" type="presParOf" srcId="{F6FF023E-6147-40C0-B72E-48E93DFFCCD1}" destId="{6B4B97C6-C338-498C-8CB3-F12E6C0D26FC}" srcOrd="3" destOrd="0" presId="urn:microsoft.com/office/officeart/2005/8/layout/hierarchy1"/>
    <dgm:cxn modelId="{1945040C-CF90-4F3F-A536-09381D64984E}" type="presParOf" srcId="{6B4B97C6-C338-498C-8CB3-F12E6C0D26FC}" destId="{B0D3DF39-3D37-4FB7-B011-99FECE8DA1EF}" srcOrd="0" destOrd="0" presId="urn:microsoft.com/office/officeart/2005/8/layout/hierarchy1"/>
    <dgm:cxn modelId="{5613239D-944E-402B-9D31-11A20B1C514B}" type="presParOf" srcId="{B0D3DF39-3D37-4FB7-B011-99FECE8DA1EF}" destId="{C8CFDD68-05C6-41BB-8EEF-2C9B772D9CB9}" srcOrd="0" destOrd="0" presId="urn:microsoft.com/office/officeart/2005/8/layout/hierarchy1"/>
    <dgm:cxn modelId="{F9F0C5CA-FBB5-422E-9D97-1B3AC695DA18}" type="presParOf" srcId="{B0D3DF39-3D37-4FB7-B011-99FECE8DA1EF}" destId="{6B5CB5CD-7C02-4065-83C4-00EEE1481B6A}" srcOrd="1" destOrd="0" presId="urn:microsoft.com/office/officeart/2005/8/layout/hierarchy1"/>
    <dgm:cxn modelId="{8C2057FE-437F-45BC-8B3C-D206A3A06587}" type="presParOf" srcId="{6B4B97C6-C338-498C-8CB3-F12E6C0D26FC}" destId="{1F2D5B7E-25A2-4DD7-9236-CFD55E3BB749}" srcOrd="1" destOrd="0" presId="urn:microsoft.com/office/officeart/2005/8/layout/hierarchy1"/>
    <dgm:cxn modelId="{418DE5DA-E407-4B2B-8C1C-6CC977C958AE}" type="presParOf" srcId="{5E658256-3EAA-4758-8DBE-88324339963C}" destId="{9800E966-5A72-4CC7-B1ED-5A53C6A8A005}" srcOrd="2" destOrd="0" presId="urn:microsoft.com/office/officeart/2005/8/layout/hierarchy1"/>
    <dgm:cxn modelId="{CFC6EC65-988C-4655-A86F-8FFC31C32101}" type="presParOf" srcId="{5E658256-3EAA-4758-8DBE-88324339963C}" destId="{1836DBF9-DF4E-4B41-8ED9-F4191FF62DB6}" srcOrd="3" destOrd="0" presId="urn:microsoft.com/office/officeart/2005/8/layout/hierarchy1"/>
    <dgm:cxn modelId="{5C443BF0-FAF7-44D3-9680-1F29541B985C}" type="presParOf" srcId="{1836DBF9-DF4E-4B41-8ED9-F4191FF62DB6}" destId="{6E1533B3-AD65-4B0F-9CC2-3D258F167206}" srcOrd="0" destOrd="0" presId="urn:microsoft.com/office/officeart/2005/8/layout/hierarchy1"/>
    <dgm:cxn modelId="{33C8DD8B-9BA8-42A3-85A0-AE4CA46F8DEE}" type="presParOf" srcId="{6E1533B3-AD65-4B0F-9CC2-3D258F167206}" destId="{E5C733DA-B27A-4341-83C1-F9D203C1A204}" srcOrd="0" destOrd="0" presId="urn:microsoft.com/office/officeart/2005/8/layout/hierarchy1"/>
    <dgm:cxn modelId="{2B05C953-B32F-4AA3-8EE2-BA36807B1812}" type="presParOf" srcId="{6E1533B3-AD65-4B0F-9CC2-3D258F167206}" destId="{984DB68E-652C-479E-AEDC-0EB76E944E13}" srcOrd="1" destOrd="0" presId="urn:microsoft.com/office/officeart/2005/8/layout/hierarchy1"/>
    <dgm:cxn modelId="{57093C3B-CE98-4E06-8575-F5BB7A3AD63F}" type="presParOf" srcId="{1836DBF9-DF4E-4B41-8ED9-F4191FF62DB6}" destId="{CD3DE2FD-6496-4EDA-A73B-250E49734325}" srcOrd="1" destOrd="0" presId="urn:microsoft.com/office/officeart/2005/8/layout/hierarchy1"/>
    <dgm:cxn modelId="{3524791C-44E4-47D1-A345-9AEC08C9D705}" type="presParOf" srcId="{CD3DE2FD-6496-4EDA-A73B-250E49734325}" destId="{B00908DD-3DD7-49DC-A307-643CEB6406C3}" srcOrd="0" destOrd="0" presId="urn:microsoft.com/office/officeart/2005/8/layout/hierarchy1"/>
    <dgm:cxn modelId="{3C915309-3D10-44F0-99CA-75DC8DD878C0}" type="presParOf" srcId="{CD3DE2FD-6496-4EDA-A73B-250E49734325}" destId="{E1800D9E-4831-49D0-9907-633F72696C59}" srcOrd="1" destOrd="0" presId="urn:microsoft.com/office/officeart/2005/8/layout/hierarchy1"/>
    <dgm:cxn modelId="{5C7A7C86-B1D2-4960-89A6-F23508B0998D}" type="presParOf" srcId="{E1800D9E-4831-49D0-9907-633F72696C59}" destId="{534E5CB3-78CC-4169-9571-BC4AD86075EF}" srcOrd="0" destOrd="0" presId="urn:microsoft.com/office/officeart/2005/8/layout/hierarchy1"/>
    <dgm:cxn modelId="{11BEBED8-859C-4856-B310-DC25245E0C52}" type="presParOf" srcId="{534E5CB3-78CC-4169-9571-BC4AD86075EF}" destId="{FAE44F0A-7F92-40B8-98F0-BCEAF2CBFDD6}" srcOrd="0" destOrd="0" presId="urn:microsoft.com/office/officeart/2005/8/layout/hierarchy1"/>
    <dgm:cxn modelId="{26A98202-DC23-4C29-9837-44C11A78B905}" type="presParOf" srcId="{534E5CB3-78CC-4169-9571-BC4AD86075EF}" destId="{BCCFA361-E580-402C-A609-3C6A8CCFE499}" srcOrd="1" destOrd="0" presId="urn:microsoft.com/office/officeart/2005/8/layout/hierarchy1"/>
    <dgm:cxn modelId="{14344B5B-7CE2-4BD8-9038-8000DC3F9DD5}" type="presParOf" srcId="{E1800D9E-4831-49D0-9907-633F72696C59}" destId="{FCA9CFD3-5117-4A68-BB06-8C12B2F8992D}" srcOrd="1" destOrd="0" presId="urn:microsoft.com/office/officeart/2005/8/layout/hierarchy1"/>
    <dgm:cxn modelId="{4C01FA84-604E-4C89-930D-683B4B4F401A}" type="presParOf" srcId="{CD3DE2FD-6496-4EDA-A73B-250E49734325}" destId="{79DFA0E6-F945-48FB-9402-D76314A92C50}" srcOrd="2" destOrd="0" presId="urn:microsoft.com/office/officeart/2005/8/layout/hierarchy1"/>
    <dgm:cxn modelId="{7E654F9C-01DC-4E02-9F61-9F414EA00A09}" type="presParOf" srcId="{CD3DE2FD-6496-4EDA-A73B-250E49734325}" destId="{6C28C359-0126-4C67-9070-8A00DBB8AD5C}" srcOrd="3" destOrd="0" presId="urn:microsoft.com/office/officeart/2005/8/layout/hierarchy1"/>
    <dgm:cxn modelId="{449E9BC5-7ACD-4D9D-92B5-594BD2517C46}" type="presParOf" srcId="{6C28C359-0126-4C67-9070-8A00DBB8AD5C}" destId="{D560219F-CCCB-4BF1-BEC2-0EB1A53BDD32}" srcOrd="0" destOrd="0" presId="urn:microsoft.com/office/officeart/2005/8/layout/hierarchy1"/>
    <dgm:cxn modelId="{47F7FC18-52B7-4EA1-AD53-AF3C28D245CF}" type="presParOf" srcId="{D560219F-CCCB-4BF1-BEC2-0EB1A53BDD32}" destId="{24A0B412-E2F8-4611-A4E7-CC35926B92FE}" srcOrd="0" destOrd="0" presId="urn:microsoft.com/office/officeart/2005/8/layout/hierarchy1"/>
    <dgm:cxn modelId="{F9A6EE8E-FBFF-40B9-8B18-A7F4E4A8D5D6}" type="presParOf" srcId="{D560219F-CCCB-4BF1-BEC2-0EB1A53BDD32}" destId="{9993AAB9-9EAA-49F6-9ED6-504893D601E4}" srcOrd="1" destOrd="0" presId="urn:microsoft.com/office/officeart/2005/8/layout/hierarchy1"/>
    <dgm:cxn modelId="{C05D39BD-33CF-458A-A37D-55CF148B3DD0}" type="presParOf" srcId="{6C28C359-0126-4C67-9070-8A00DBB8AD5C}" destId="{B240ADF9-E7B0-4DE3-90BA-78AB237FD6A7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DFA0E6-F945-48FB-9402-D76314A92C50}">
      <dsp:nvSpPr>
        <dsp:cNvPr id="0" name=""/>
        <dsp:cNvSpPr/>
      </dsp:nvSpPr>
      <dsp:spPr>
        <a:xfrm>
          <a:off x="9803892" y="2888563"/>
          <a:ext cx="582729" cy="2773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8989"/>
              </a:lnTo>
              <a:lnTo>
                <a:pt x="582729" y="188989"/>
              </a:lnTo>
              <a:lnTo>
                <a:pt x="582729" y="277326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0908DD-3DD7-49DC-A307-643CEB6406C3}">
      <dsp:nvSpPr>
        <dsp:cNvPr id="0" name=""/>
        <dsp:cNvSpPr/>
      </dsp:nvSpPr>
      <dsp:spPr>
        <a:xfrm>
          <a:off x="9221163" y="2888563"/>
          <a:ext cx="582729" cy="277326"/>
        </a:xfrm>
        <a:custGeom>
          <a:avLst/>
          <a:gdLst/>
          <a:ahLst/>
          <a:cxnLst/>
          <a:rect l="0" t="0" r="0" b="0"/>
          <a:pathLst>
            <a:path>
              <a:moveTo>
                <a:pt x="582729" y="0"/>
              </a:moveTo>
              <a:lnTo>
                <a:pt x="582729" y="188989"/>
              </a:lnTo>
              <a:lnTo>
                <a:pt x="0" y="188989"/>
              </a:lnTo>
              <a:lnTo>
                <a:pt x="0" y="277326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00E966-5A72-4CC7-B1ED-5A53C6A8A005}">
      <dsp:nvSpPr>
        <dsp:cNvPr id="0" name=""/>
        <dsp:cNvSpPr/>
      </dsp:nvSpPr>
      <dsp:spPr>
        <a:xfrm>
          <a:off x="8638434" y="2005728"/>
          <a:ext cx="1165458" cy="2773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8989"/>
              </a:lnTo>
              <a:lnTo>
                <a:pt x="1165458" y="188989"/>
              </a:lnTo>
              <a:lnTo>
                <a:pt x="1165458" y="277326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DCC03C-7189-47DC-A2FD-B6B05C1FC53B}">
      <dsp:nvSpPr>
        <dsp:cNvPr id="0" name=""/>
        <dsp:cNvSpPr/>
      </dsp:nvSpPr>
      <dsp:spPr>
        <a:xfrm>
          <a:off x="7472976" y="2888563"/>
          <a:ext cx="582729" cy="2773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8989"/>
              </a:lnTo>
              <a:lnTo>
                <a:pt x="582729" y="188989"/>
              </a:lnTo>
              <a:lnTo>
                <a:pt x="582729" y="277326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99C8CF-FBCC-4E3A-827E-895CF15FA4C0}">
      <dsp:nvSpPr>
        <dsp:cNvPr id="0" name=""/>
        <dsp:cNvSpPr/>
      </dsp:nvSpPr>
      <dsp:spPr>
        <a:xfrm>
          <a:off x="6890247" y="2888563"/>
          <a:ext cx="582729" cy="277326"/>
        </a:xfrm>
        <a:custGeom>
          <a:avLst/>
          <a:gdLst/>
          <a:ahLst/>
          <a:cxnLst/>
          <a:rect l="0" t="0" r="0" b="0"/>
          <a:pathLst>
            <a:path>
              <a:moveTo>
                <a:pt x="582729" y="0"/>
              </a:moveTo>
              <a:lnTo>
                <a:pt x="582729" y="188989"/>
              </a:lnTo>
              <a:lnTo>
                <a:pt x="0" y="188989"/>
              </a:lnTo>
              <a:lnTo>
                <a:pt x="0" y="277326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BFA89A-1E28-424D-A9C9-5BC940DB2A78}">
      <dsp:nvSpPr>
        <dsp:cNvPr id="0" name=""/>
        <dsp:cNvSpPr/>
      </dsp:nvSpPr>
      <dsp:spPr>
        <a:xfrm>
          <a:off x="7472976" y="2005728"/>
          <a:ext cx="1165458" cy="277326"/>
        </a:xfrm>
        <a:custGeom>
          <a:avLst/>
          <a:gdLst/>
          <a:ahLst/>
          <a:cxnLst/>
          <a:rect l="0" t="0" r="0" b="0"/>
          <a:pathLst>
            <a:path>
              <a:moveTo>
                <a:pt x="1165458" y="0"/>
              </a:moveTo>
              <a:lnTo>
                <a:pt x="1165458" y="188989"/>
              </a:lnTo>
              <a:lnTo>
                <a:pt x="0" y="188989"/>
              </a:lnTo>
              <a:lnTo>
                <a:pt x="0" y="277326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62AA48-136D-4CD9-ABE9-43000184DC64}">
      <dsp:nvSpPr>
        <dsp:cNvPr id="0" name=""/>
        <dsp:cNvSpPr/>
      </dsp:nvSpPr>
      <dsp:spPr>
        <a:xfrm>
          <a:off x="5142060" y="1122894"/>
          <a:ext cx="3496374" cy="2773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8989"/>
              </a:lnTo>
              <a:lnTo>
                <a:pt x="3496374" y="188989"/>
              </a:lnTo>
              <a:lnTo>
                <a:pt x="3496374" y="277326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932BAB-7A00-4E44-B798-B368E13D2B25}">
      <dsp:nvSpPr>
        <dsp:cNvPr id="0" name=""/>
        <dsp:cNvSpPr/>
      </dsp:nvSpPr>
      <dsp:spPr>
        <a:xfrm>
          <a:off x="5142060" y="2005728"/>
          <a:ext cx="1165458" cy="2773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8989"/>
              </a:lnTo>
              <a:lnTo>
                <a:pt x="1165458" y="188989"/>
              </a:lnTo>
              <a:lnTo>
                <a:pt x="1165458" y="277326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006FF5-7E28-44DB-8F4A-EE756A310BAD}">
      <dsp:nvSpPr>
        <dsp:cNvPr id="0" name=""/>
        <dsp:cNvSpPr/>
      </dsp:nvSpPr>
      <dsp:spPr>
        <a:xfrm>
          <a:off x="5096340" y="2005728"/>
          <a:ext cx="91440" cy="27732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7326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0BD579-4EA5-4303-9B38-D301F8C700E5}">
      <dsp:nvSpPr>
        <dsp:cNvPr id="0" name=""/>
        <dsp:cNvSpPr/>
      </dsp:nvSpPr>
      <dsp:spPr>
        <a:xfrm>
          <a:off x="3976601" y="2005728"/>
          <a:ext cx="1165458" cy="277326"/>
        </a:xfrm>
        <a:custGeom>
          <a:avLst/>
          <a:gdLst/>
          <a:ahLst/>
          <a:cxnLst/>
          <a:rect l="0" t="0" r="0" b="0"/>
          <a:pathLst>
            <a:path>
              <a:moveTo>
                <a:pt x="1165458" y="0"/>
              </a:moveTo>
              <a:lnTo>
                <a:pt x="1165458" y="188989"/>
              </a:lnTo>
              <a:lnTo>
                <a:pt x="0" y="188989"/>
              </a:lnTo>
              <a:lnTo>
                <a:pt x="0" y="277326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6696FE-C548-40B6-9FCA-AF4F48A59DED}">
      <dsp:nvSpPr>
        <dsp:cNvPr id="0" name=""/>
        <dsp:cNvSpPr/>
      </dsp:nvSpPr>
      <dsp:spPr>
        <a:xfrm>
          <a:off x="5096340" y="1122894"/>
          <a:ext cx="91440" cy="27732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7326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07E7CB-B08B-4159-ADD7-FBB6ED29E8BD}">
      <dsp:nvSpPr>
        <dsp:cNvPr id="0" name=""/>
        <dsp:cNvSpPr/>
      </dsp:nvSpPr>
      <dsp:spPr>
        <a:xfrm>
          <a:off x="2811143" y="1122894"/>
          <a:ext cx="2330916" cy="277326"/>
        </a:xfrm>
        <a:custGeom>
          <a:avLst/>
          <a:gdLst/>
          <a:ahLst/>
          <a:cxnLst/>
          <a:rect l="0" t="0" r="0" b="0"/>
          <a:pathLst>
            <a:path>
              <a:moveTo>
                <a:pt x="2330916" y="0"/>
              </a:moveTo>
              <a:lnTo>
                <a:pt x="2330916" y="188989"/>
              </a:lnTo>
              <a:lnTo>
                <a:pt x="0" y="188989"/>
              </a:lnTo>
              <a:lnTo>
                <a:pt x="0" y="277326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39A694-6939-4A7E-91BA-C1F318ED7633}">
      <dsp:nvSpPr>
        <dsp:cNvPr id="0" name=""/>
        <dsp:cNvSpPr/>
      </dsp:nvSpPr>
      <dsp:spPr>
        <a:xfrm>
          <a:off x="1645685" y="2005728"/>
          <a:ext cx="1165458" cy="2773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8989"/>
              </a:lnTo>
              <a:lnTo>
                <a:pt x="1165458" y="188989"/>
              </a:lnTo>
              <a:lnTo>
                <a:pt x="1165458" y="277326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C10A82-2621-4241-B240-28CF58BBC629}">
      <dsp:nvSpPr>
        <dsp:cNvPr id="0" name=""/>
        <dsp:cNvSpPr/>
      </dsp:nvSpPr>
      <dsp:spPr>
        <a:xfrm>
          <a:off x="1599965" y="2005728"/>
          <a:ext cx="91440" cy="27732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7326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F42F8D-171B-4B1E-B427-126D17FDA776}">
      <dsp:nvSpPr>
        <dsp:cNvPr id="0" name=""/>
        <dsp:cNvSpPr/>
      </dsp:nvSpPr>
      <dsp:spPr>
        <a:xfrm>
          <a:off x="480227" y="2005728"/>
          <a:ext cx="1165458" cy="277326"/>
        </a:xfrm>
        <a:custGeom>
          <a:avLst/>
          <a:gdLst/>
          <a:ahLst/>
          <a:cxnLst/>
          <a:rect l="0" t="0" r="0" b="0"/>
          <a:pathLst>
            <a:path>
              <a:moveTo>
                <a:pt x="1165458" y="0"/>
              </a:moveTo>
              <a:lnTo>
                <a:pt x="1165458" y="188989"/>
              </a:lnTo>
              <a:lnTo>
                <a:pt x="0" y="188989"/>
              </a:lnTo>
              <a:lnTo>
                <a:pt x="0" y="277326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47BC02-2AE9-4984-A631-E8390DF9A354}">
      <dsp:nvSpPr>
        <dsp:cNvPr id="0" name=""/>
        <dsp:cNvSpPr/>
      </dsp:nvSpPr>
      <dsp:spPr>
        <a:xfrm>
          <a:off x="1645685" y="1122894"/>
          <a:ext cx="3496374" cy="277326"/>
        </a:xfrm>
        <a:custGeom>
          <a:avLst/>
          <a:gdLst/>
          <a:ahLst/>
          <a:cxnLst/>
          <a:rect l="0" t="0" r="0" b="0"/>
          <a:pathLst>
            <a:path>
              <a:moveTo>
                <a:pt x="3496374" y="0"/>
              </a:moveTo>
              <a:lnTo>
                <a:pt x="3496374" y="188989"/>
              </a:lnTo>
              <a:lnTo>
                <a:pt x="0" y="188989"/>
              </a:lnTo>
              <a:lnTo>
                <a:pt x="0" y="277326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521353-C38D-41E7-B1B4-4B604D0BE1AB}">
      <dsp:nvSpPr>
        <dsp:cNvPr id="0" name=""/>
        <dsp:cNvSpPr/>
      </dsp:nvSpPr>
      <dsp:spPr>
        <a:xfrm>
          <a:off x="4665281" y="517385"/>
          <a:ext cx="953556" cy="60550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38100" dir="5400000" algn="ctr" rotWithShape="0">
            <a:schemeClr val="lt1">
              <a:hueOff val="0"/>
              <a:satOff val="0"/>
              <a:lumOff val="0"/>
              <a:alphaOff val="0"/>
              <a:shade val="9000"/>
              <a:satMod val="105000"/>
              <a:alpha val="48000"/>
            </a:scheme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BF314FD2-917A-4BD7-871A-512BC59F83FC}">
      <dsp:nvSpPr>
        <dsp:cNvPr id="0" name=""/>
        <dsp:cNvSpPr/>
      </dsp:nvSpPr>
      <dsp:spPr>
        <a:xfrm>
          <a:off x="4771232" y="618039"/>
          <a:ext cx="953556" cy="605508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E: (root folder)</a:t>
          </a:r>
          <a:endParaRPr lang="en-US" sz="1300" kern="1200" dirty="0"/>
        </a:p>
      </dsp:txBody>
      <dsp:txXfrm>
        <a:off x="4788967" y="635774"/>
        <a:ext cx="918086" cy="570038"/>
      </dsp:txXfrm>
    </dsp:sp>
    <dsp:sp modelId="{5D04EE71-E4B5-4529-81E7-89BFC440271F}">
      <dsp:nvSpPr>
        <dsp:cNvPr id="0" name=""/>
        <dsp:cNvSpPr/>
      </dsp:nvSpPr>
      <dsp:spPr>
        <a:xfrm>
          <a:off x="1168907" y="1400220"/>
          <a:ext cx="953556" cy="60550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38100" dir="5400000" algn="ctr" rotWithShape="0">
            <a:schemeClr val="lt1">
              <a:hueOff val="0"/>
              <a:satOff val="0"/>
              <a:lumOff val="0"/>
              <a:alphaOff val="0"/>
              <a:shade val="9000"/>
              <a:satMod val="105000"/>
              <a:alpha val="48000"/>
            </a:scheme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8B6F5AA-5649-40E5-B49A-B95C829BFA4E}">
      <dsp:nvSpPr>
        <dsp:cNvPr id="0" name=""/>
        <dsp:cNvSpPr/>
      </dsp:nvSpPr>
      <dsp:spPr>
        <a:xfrm>
          <a:off x="1274857" y="1500873"/>
          <a:ext cx="953556" cy="605508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personal docs</a:t>
          </a:r>
          <a:endParaRPr lang="en-US" sz="1300" kern="1200" dirty="0"/>
        </a:p>
      </dsp:txBody>
      <dsp:txXfrm>
        <a:off x="1292592" y="1518608"/>
        <a:ext cx="918086" cy="570038"/>
      </dsp:txXfrm>
    </dsp:sp>
    <dsp:sp modelId="{EE92C33C-6C1B-479E-8ACE-F92E86C23ABD}">
      <dsp:nvSpPr>
        <dsp:cNvPr id="0" name=""/>
        <dsp:cNvSpPr/>
      </dsp:nvSpPr>
      <dsp:spPr>
        <a:xfrm>
          <a:off x="3449" y="2283054"/>
          <a:ext cx="953556" cy="60550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38100" dir="5400000" algn="ctr" rotWithShape="0">
            <a:schemeClr val="lt1">
              <a:hueOff val="0"/>
              <a:satOff val="0"/>
              <a:lumOff val="0"/>
              <a:alphaOff val="0"/>
              <a:shade val="9000"/>
              <a:satMod val="105000"/>
              <a:alpha val="48000"/>
            </a:scheme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E9B23B6-E23C-4024-8DD2-FC9F7CA9AF2D}">
      <dsp:nvSpPr>
        <dsp:cNvPr id="0" name=""/>
        <dsp:cNvSpPr/>
      </dsp:nvSpPr>
      <dsp:spPr>
        <a:xfrm>
          <a:off x="109399" y="2383708"/>
          <a:ext cx="953556" cy="605508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imp files</a:t>
          </a:r>
          <a:endParaRPr lang="en-US" sz="1300" kern="1200" dirty="0"/>
        </a:p>
      </dsp:txBody>
      <dsp:txXfrm>
        <a:off x="127134" y="2401443"/>
        <a:ext cx="918086" cy="570038"/>
      </dsp:txXfrm>
    </dsp:sp>
    <dsp:sp modelId="{CC28BF79-EAD1-469D-BC6E-7C9793E1F505}">
      <dsp:nvSpPr>
        <dsp:cNvPr id="0" name=""/>
        <dsp:cNvSpPr/>
      </dsp:nvSpPr>
      <dsp:spPr>
        <a:xfrm>
          <a:off x="1168907" y="2283054"/>
          <a:ext cx="953556" cy="60550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38100" dir="5400000" algn="ctr" rotWithShape="0">
            <a:schemeClr val="lt1">
              <a:hueOff val="0"/>
              <a:satOff val="0"/>
              <a:lumOff val="0"/>
              <a:alphaOff val="0"/>
              <a:shade val="9000"/>
              <a:satMod val="105000"/>
              <a:alpha val="48000"/>
            </a:scheme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B7221A9A-9A52-4EA3-B0F7-ECB0CE84BA13}">
      <dsp:nvSpPr>
        <dsp:cNvPr id="0" name=""/>
        <dsp:cNvSpPr/>
      </dsp:nvSpPr>
      <dsp:spPr>
        <a:xfrm>
          <a:off x="1274857" y="2383708"/>
          <a:ext cx="953556" cy="605508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File 1</a:t>
          </a:r>
          <a:endParaRPr lang="en-US" sz="1300" kern="1200" dirty="0"/>
        </a:p>
      </dsp:txBody>
      <dsp:txXfrm>
        <a:off x="1292592" y="2401443"/>
        <a:ext cx="918086" cy="570038"/>
      </dsp:txXfrm>
    </dsp:sp>
    <dsp:sp modelId="{83C3A618-08D2-4047-BB89-6253E50E5AA0}">
      <dsp:nvSpPr>
        <dsp:cNvPr id="0" name=""/>
        <dsp:cNvSpPr/>
      </dsp:nvSpPr>
      <dsp:spPr>
        <a:xfrm>
          <a:off x="2334365" y="2283054"/>
          <a:ext cx="953556" cy="60550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38100" dir="5400000" algn="ctr" rotWithShape="0">
            <a:schemeClr val="lt1">
              <a:hueOff val="0"/>
              <a:satOff val="0"/>
              <a:lumOff val="0"/>
              <a:alphaOff val="0"/>
              <a:shade val="9000"/>
              <a:satMod val="105000"/>
              <a:alpha val="48000"/>
            </a:scheme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2C5B4A3-F7E2-43A3-AC1B-3D553759F599}">
      <dsp:nvSpPr>
        <dsp:cNvPr id="0" name=""/>
        <dsp:cNvSpPr/>
      </dsp:nvSpPr>
      <dsp:spPr>
        <a:xfrm>
          <a:off x="2440316" y="2383708"/>
          <a:ext cx="953556" cy="605508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smtClean="0"/>
            <a:t>Project.py</a:t>
          </a:r>
          <a:endParaRPr lang="en-US" sz="1300" kern="1200" dirty="0"/>
        </a:p>
      </dsp:txBody>
      <dsp:txXfrm>
        <a:off x="2458051" y="2401443"/>
        <a:ext cx="918086" cy="570038"/>
      </dsp:txXfrm>
    </dsp:sp>
    <dsp:sp modelId="{E6560769-E6AB-42F5-973C-548696D98DA1}">
      <dsp:nvSpPr>
        <dsp:cNvPr id="0" name=""/>
        <dsp:cNvSpPr/>
      </dsp:nvSpPr>
      <dsp:spPr>
        <a:xfrm>
          <a:off x="2334365" y="1400220"/>
          <a:ext cx="953556" cy="60550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38100" dir="5400000" algn="ctr" rotWithShape="0">
            <a:schemeClr val="lt1">
              <a:hueOff val="0"/>
              <a:satOff val="0"/>
              <a:lumOff val="0"/>
              <a:alphaOff val="0"/>
              <a:shade val="9000"/>
              <a:satMod val="105000"/>
              <a:alpha val="48000"/>
            </a:scheme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8127857C-500F-4F83-953C-025538FA6060}">
      <dsp:nvSpPr>
        <dsp:cNvPr id="0" name=""/>
        <dsp:cNvSpPr/>
      </dsp:nvSpPr>
      <dsp:spPr>
        <a:xfrm>
          <a:off x="2440316" y="1500873"/>
          <a:ext cx="953556" cy="605508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Project.py</a:t>
          </a:r>
          <a:endParaRPr lang="en-US" sz="1300" kern="1200" dirty="0"/>
        </a:p>
      </dsp:txBody>
      <dsp:txXfrm>
        <a:off x="2458051" y="1518608"/>
        <a:ext cx="918086" cy="570038"/>
      </dsp:txXfrm>
    </dsp:sp>
    <dsp:sp modelId="{7EAC09F8-9C79-4D6A-B905-88F830FE97FA}">
      <dsp:nvSpPr>
        <dsp:cNvPr id="0" name=""/>
        <dsp:cNvSpPr/>
      </dsp:nvSpPr>
      <dsp:spPr>
        <a:xfrm>
          <a:off x="4665281" y="1400220"/>
          <a:ext cx="953556" cy="60550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38100" dir="5400000" algn="ctr" rotWithShape="0">
            <a:schemeClr val="lt1">
              <a:hueOff val="0"/>
              <a:satOff val="0"/>
              <a:lumOff val="0"/>
              <a:alphaOff val="0"/>
              <a:shade val="9000"/>
              <a:satMod val="105000"/>
              <a:alpha val="48000"/>
            </a:scheme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6DE70DE-17C0-49D5-A683-4CD868B049ED}">
      <dsp:nvSpPr>
        <dsp:cNvPr id="0" name=""/>
        <dsp:cNvSpPr/>
      </dsp:nvSpPr>
      <dsp:spPr>
        <a:xfrm>
          <a:off x="4771232" y="1500873"/>
          <a:ext cx="953556" cy="605508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songs</a:t>
          </a:r>
          <a:endParaRPr lang="en-US" sz="1300" kern="1200" dirty="0"/>
        </a:p>
      </dsp:txBody>
      <dsp:txXfrm>
        <a:off x="4788967" y="1518608"/>
        <a:ext cx="918086" cy="570038"/>
      </dsp:txXfrm>
    </dsp:sp>
    <dsp:sp modelId="{3782A727-428E-4058-AE09-9445818B3E66}">
      <dsp:nvSpPr>
        <dsp:cNvPr id="0" name=""/>
        <dsp:cNvSpPr/>
      </dsp:nvSpPr>
      <dsp:spPr>
        <a:xfrm>
          <a:off x="3499823" y="2283054"/>
          <a:ext cx="953556" cy="60550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38100" dir="5400000" algn="ctr" rotWithShape="0">
            <a:schemeClr val="lt1">
              <a:hueOff val="0"/>
              <a:satOff val="0"/>
              <a:lumOff val="0"/>
              <a:alphaOff val="0"/>
              <a:shade val="9000"/>
              <a:satMod val="105000"/>
              <a:alpha val="48000"/>
            </a:scheme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24A2DD93-E062-485D-B10E-90B587CA9C8F}">
      <dsp:nvSpPr>
        <dsp:cNvPr id="0" name=""/>
        <dsp:cNvSpPr/>
      </dsp:nvSpPr>
      <dsp:spPr>
        <a:xfrm>
          <a:off x="3605774" y="2383708"/>
          <a:ext cx="953556" cy="605508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1.mp3</a:t>
          </a:r>
          <a:endParaRPr lang="en-US" sz="1300" kern="1200" dirty="0"/>
        </a:p>
      </dsp:txBody>
      <dsp:txXfrm>
        <a:off x="3623509" y="2401443"/>
        <a:ext cx="918086" cy="570038"/>
      </dsp:txXfrm>
    </dsp:sp>
    <dsp:sp modelId="{27DBAF6B-25C7-472B-8946-61768841D6C1}">
      <dsp:nvSpPr>
        <dsp:cNvPr id="0" name=""/>
        <dsp:cNvSpPr/>
      </dsp:nvSpPr>
      <dsp:spPr>
        <a:xfrm>
          <a:off x="4665281" y="2283054"/>
          <a:ext cx="953556" cy="60550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38100" dir="5400000" algn="ctr" rotWithShape="0">
            <a:schemeClr val="lt1">
              <a:hueOff val="0"/>
              <a:satOff val="0"/>
              <a:lumOff val="0"/>
              <a:alphaOff val="0"/>
              <a:shade val="9000"/>
              <a:satMod val="105000"/>
              <a:alpha val="48000"/>
            </a:scheme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C80C60CA-1CC7-49A3-B0CE-5362A6B6D540}">
      <dsp:nvSpPr>
        <dsp:cNvPr id="0" name=""/>
        <dsp:cNvSpPr/>
      </dsp:nvSpPr>
      <dsp:spPr>
        <a:xfrm>
          <a:off x="4771232" y="2383708"/>
          <a:ext cx="953556" cy="605508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2.mp3</a:t>
          </a:r>
          <a:endParaRPr lang="en-US" sz="1300" kern="1200" dirty="0"/>
        </a:p>
      </dsp:txBody>
      <dsp:txXfrm>
        <a:off x="4788967" y="2401443"/>
        <a:ext cx="918086" cy="570038"/>
      </dsp:txXfrm>
    </dsp:sp>
    <dsp:sp modelId="{7B4E3E5C-28F3-4E93-85EB-FB338E8299E9}">
      <dsp:nvSpPr>
        <dsp:cNvPr id="0" name=""/>
        <dsp:cNvSpPr/>
      </dsp:nvSpPr>
      <dsp:spPr>
        <a:xfrm>
          <a:off x="5830739" y="2283054"/>
          <a:ext cx="953556" cy="60550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38100" dir="5400000" algn="ctr" rotWithShape="0">
            <a:schemeClr val="lt1">
              <a:hueOff val="0"/>
              <a:satOff val="0"/>
              <a:lumOff val="0"/>
              <a:alphaOff val="0"/>
              <a:shade val="9000"/>
              <a:satMod val="105000"/>
              <a:alpha val="48000"/>
            </a:scheme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177344E-292A-4CC3-B213-8688851314DC}">
      <dsp:nvSpPr>
        <dsp:cNvPr id="0" name=""/>
        <dsp:cNvSpPr/>
      </dsp:nvSpPr>
      <dsp:spPr>
        <a:xfrm>
          <a:off x="5936690" y="2383708"/>
          <a:ext cx="953556" cy="605508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3.mp3</a:t>
          </a:r>
          <a:endParaRPr lang="en-US" sz="1300" kern="1200" dirty="0"/>
        </a:p>
      </dsp:txBody>
      <dsp:txXfrm>
        <a:off x="5954425" y="2401443"/>
        <a:ext cx="918086" cy="570038"/>
      </dsp:txXfrm>
    </dsp:sp>
    <dsp:sp modelId="{A2ED9B0F-2F84-4AB0-AB09-EE2F4F3758EC}">
      <dsp:nvSpPr>
        <dsp:cNvPr id="0" name=""/>
        <dsp:cNvSpPr/>
      </dsp:nvSpPr>
      <dsp:spPr>
        <a:xfrm>
          <a:off x="8161656" y="1400220"/>
          <a:ext cx="953556" cy="60550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38100" dir="5400000" algn="ctr" rotWithShape="0">
            <a:schemeClr val="lt1">
              <a:hueOff val="0"/>
              <a:satOff val="0"/>
              <a:lumOff val="0"/>
              <a:alphaOff val="0"/>
              <a:shade val="9000"/>
              <a:satMod val="105000"/>
              <a:alpha val="48000"/>
            </a:scheme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83308163-DBD8-494F-B56C-2401B42690C6}">
      <dsp:nvSpPr>
        <dsp:cNvPr id="0" name=""/>
        <dsp:cNvSpPr/>
      </dsp:nvSpPr>
      <dsp:spPr>
        <a:xfrm>
          <a:off x="8267606" y="1500873"/>
          <a:ext cx="953556" cy="605508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movies</a:t>
          </a:r>
          <a:endParaRPr lang="en-US" sz="1300" kern="1200" dirty="0"/>
        </a:p>
      </dsp:txBody>
      <dsp:txXfrm>
        <a:off x="8285341" y="1518608"/>
        <a:ext cx="918086" cy="570038"/>
      </dsp:txXfrm>
    </dsp:sp>
    <dsp:sp modelId="{3C802508-F30C-4A95-A35E-094E8DCA735D}">
      <dsp:nvSpPr>
        <dsp:cNvPr id="0" name=""/>
        <dsp:cNvSpPr/>
      </dsp:nvSpPr>
      <dsp:spPr>
        <a:xfrm>
          <a:off x="6996198" y="2283054"/>
          <a:ext cx="953556" cy="60550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38100" dir="5400000" algn="ctr" rotWithShape="0">
            <a:schemeClr val="lt1">
              <a:hueOff val="0"/>
              <a:satOff val="0"/>
              <a:lumOff val="0"/>
              <a:alphaOff val="0"/>
              <a:shade val="9000"/>
              <a:satMod val="105000"/>
              <a:alpha val="48000"/>
            </a:scheme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6461BE7E-FFFD-45DA-AC83-0A394304EC0D}">
      <dsp:nvSpPr>
        <dsp:cNvPr id="0" name=""/>
        <dsp:cNvSpPr/>
      </dsp:nvSpPr>
      <dsp:spPr>
        <a:xfrm>
          <a:off x="7102148" y="2383708"/>
          <a:ext cx="953556" cy="605508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Hollywood</a:t>
          </a:r>
          <a:endParaRPr lang="en-US" sz="1300" kern="1200" dirty="0"/>
        </a:p>
      </dsp:txBody>
      <dsp:txXfrm>
        <a:off x="7119883" y="2401443"/>
        <a:ext cx="918086" cy="570038"/>
      </dsp:txXfrm>
    </dsp:sp>
    <dsp:sp modelId="{E24958F0-4326-4A8A-9F66-8B248679007A}">
      <dsp:nvSpPr>
        <dsp:cNvPr id="0" name=""/>
        <dsp:cNvSpPr/>
      </dsp:nvSpPr>
      <dsp:spPr>
        <a:xfrm>
          <a:off x="6413468" y="3165889"/>
          <a:ext cx="953556" cy="60550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38100" dir="5400000" algn="ctr" rotWithShape="0">
            <a:schemeClr val="lt1">
              <a:hueOff val="0"/>
              <a:satOff val="0"/>
              <a:lumOff val="0"/>
              <a:alphaOff val="0"/>
              <a:shade val="9000"/>
              <a:satMod val="105000"/>
              <a:alpha val="48000"/>
            </a:scheme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640B1DC5-4F4A-47F8-89B4-CDA755954BA6}">
      <dsp:nvSpPr>
        <dsp:cNvPr id="0" name=""/>
        <dsp:cNvSpPr/>
      </dsp:nvSpPr>
      <dsp:spPr>
        <a:xfrm>
          <a:off x="6519419" y="3266542"/>
          <a:ext cx="953556" cy="605508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1.mp4</a:t>
          </a:r>
          <a:endParaRPr lang="en-US" sz="1300" kern="1200" dirty="0"/>
        </a:p>
      </dsp:txBody>
      <dsp:txXfrm>
        <a:off x="6537154" y="3284277"/>
        <a:ext cx="918086" cy="570038"/>
      </dsp:txXfrm>
    </dsp:sp>
    <dsp:sp modelId="{C8CFDD68-05C6-41BB-8EEF-2C9B772D9CB9}">
      <dsp:nvSpPr>
        <dsp:cNvPr id="0" name=""/>
        <dsp:cNvSpPr/>
      </dsp:nvSpPr>
      <dsp:spPr>
        <a:xfrm>
          <a:off x="7578927" y="3165889"/>
          <a:ext cx="953556" cy="60550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38100" dir="5400000" algn="ctr" rotWithShape="0">
            <a:schemeClr val="lt1">
              <a:hueOff val="0"/>
              <a:satOff val="0"/>
              <a:lumOff val="0"/>
              <a:alphaOff val="0"/>
              <a:shade val="9000"/>
              <a:satMod val="105000"/>
              <a:alpha val="48000"/>
            </a:scheme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6B5CB5CD-7C02-4065-83C4-00EEE1481B6A}">
      <dsp:nvSpPr>
        <dsp:cNvPr id="0" name=""/>
        <dsp:cNvSpPr/>
      </dsp:nvSpPr>
      <dsp:spPr>
        <a:xfrm>
          <a:off x="7684877" y="3266542"/>
          <a:ext cx="953556" cy="605508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2.mp4</a:t>
          </a:r>
          <a:endParaRPr lang="en-US" sz="1300" kern="1200" dirty="0"/>
        </a:p>
      </dsp:txBody>
      <dsp:txXfrm>
        <a:off x="7702612" y="3284277"/>
        <a:ext cx="918086" cy="570038"/>
      </dsp:txXfrm>
    </dsp:sp>
    <dsp:sp modelId="{E5C733DA-B27A-4341-83C1-F9D203C1A204}">
      <dsp:nvSpPr>
        <dsp:cNvPr id="0" name=""/>
        <dsp:cNvSpPr/>
      </dsp:nvSpPr>
      <dsp:spPr>
        <a:xfrm>
          <a:off x="9327114" y="2283054"/>
          <a:ext cx="953556" cy="60550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38100" dir="5400000" algn="ctr" rotWithShape="0">
            <a:schemeClr val="lt1">
              <a:hueOff val="0"/>
              <a:satOff val="0"/>
              <a:lumOff val="0"/>
              <a:alphaOff val="0"/>
              <a:shade val="9000"/>
              <a:satMod val="105000"/>
              <a:alpha val="48000"/>
            </a:scheme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984DB68E-652C-479E-AEDC-0EB76E944E13}">
      <dsp:nvSpPr>
        <dsp:cNvPr id="0" name=""/>
        <dsp:cNvSpPr/>
      </dsp:nvSpPr>
      <dsp:spPr>
        <a:xfrm>
          <a:off x="9433065" y="2383708"/>
          <a:ext cx="953556" cy="605508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Bollywood</a:t>
          </a:r>
          <a:endParaRPr lang="en-US" sz="1300" kern="1200" dirty="0"/>
        </a:p>
      </dsp:txBody>
      <dsp:txXfrm>
        <a:off x="9450800" y="2401443"/>
        <a:ext cx="918086" cy="570038"/>
      </dsp:txXfrm>
    </dsp:sp>
    <dsp:sp modelId="{FAE44F0A-7F92-40B8-98F0-BCEAF2CBFDD6}">
      <dsp:nvSpPr>
        <dsp:cNvPr id="0" name=""/>
        <dsp:cNvSpPr/>
      </dsp:nvSpPr>
      <dsp:spPr>
        <a:xfrm>
          <a:off x="8744385" y="3165889"/>
          <a:ext cx="953556" cy="60550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38100" dir="5400000" algn="ctr" rotWithShape="0">
            <a:schemeClr val="lt1">
              <a:hueOff val="0"/>
              <a:satOff val="0"/>
              <a:lumOff val="0"/>
              <a:alphaOff val="0"/>
              <a:shade val="9000"/>
              <a:satMod val="105000"/>
              <a:alpha val="48000"/>
            </a:scheme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BCCFA361-E580-402C-A609-3C6A8CCFE499}">
      <dsp:nvSpPr>
        <dsp:cNvPr id="0" name=""/>
        <dsp:cNvSpPr/>
      </dsp:nvSpPr>
      <dsp:spPr>
        <a:xfrm>
          <a:off x="8850336" y="3266542"/>
          <a:ext cx="953556" cy="605508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3.mp4</a:t>
          </a:r>
          <a:endParaRPr lang="en-US" sz="1300" kern="1200" dirty="0"/>
        </a:p>
      </dsp:txBody>
      <dsp:txXfrm>
        <a:off x="8868071" y="3284277"/>
        <a:ext cx="918086" cy="570038"/>
      </dsp:txXfrm>
    </dsp:sp>
    <dsp:sp modelId="{24A0B412-E2F8-4611-A4E7-CC35926B92FE}">
      <dsp:nvSpPr>
        <dsp:cNvPr id="0" name=""/>
        <dsp:cNvSpPr/>
      </dsp:nvSpPr>
      <dsp:spPr>
        <a:xfrm>
          <a:off x="9909843" y="3165889"/>
          <a:ext cx="953556" cy="60550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38100" dir="5400000" algn="ctr" rotWithShape="0">
            <a:schemeClr val="lt1">
              <a:hueOff val="0"/>
              <a:satOff val="0"/>
              <a:lumOff val="0"/>
              <a:alphaOff val="0"/>
              <a:shade val="9000"/>
              <a:satMod val="105000"/>
              <a:alpha val="48000"/>
            </a:scheme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9993AAB9-9EAA-49F6-9ED6-504893D601E4}">
      <dsp:nvSpPr>
        <dsp:cNvPr id="0" name=""/>
        <dsp:cNvSpPr/>
      </dsp:nvSpPr>
      <dsp:spPr>
        <a:xfrm>
          <a:off x="10015794" y="3266542"/>
          <a:ext cx="953556" cy="605508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4.mp4</a:t>
          </a:r>
          <a:endParaRPr lang="en-US" sz="1300" kern="1200" dirty="0"/>
        </a:p>
      </dsp:txBody>
      <dsp:txXfrm>
        <a:off x="10033529" y="3284277"/>
        <a:ext cx="918086" cy="5700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7" name="Title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38" name="Subtitle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48639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75326-E589-4259-B65C-8A4AB5A34F86}" type="datetimeFigureOut">
              <a:rPr lang="en-IN" smtClean="0"/>
              <a:t>16-05-2024</a:t>
            </a:fld>
            <a:endParaRPr lang="en-IN"/>
          </a:p>
        </p:txBody>
      </p:sp>
      <p:sp>
        <p:nvSpPr>
          <p:cNvPr id="1048640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641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3A350-D11A-4B7D-A77E-241295982F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57896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randomBar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58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5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75326-E589-4259-B65C-8A4AB5A34F86}" type="datetimeFigureOut">
              <a:rPr lang="en-IN" smtClean="0"/>
              <a:t>16-05-2024</a:t>
            </a:fld>
            <a:endParaRPr lang="en-IN"/>
          </a:p>
        </p:txBody>
      </p:sp>
      <p:sp>
        <p:nvSpPr>
          <p:cNvPr id="104866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66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3A350-D11A-4B7D-A77E-241295982F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1055947"/>
      </p:ext>
    </p:extLst>
  </p:cSld>
  <p:clrMapOvr>
    <a:masterClrMapping/>
  </p:clrMapOvr>
  <p:transition>
    <p:randomBar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4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4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75326-E589-4259-B65C-8A4AB5A34F86}" type="datetimeFigureOut">
              <a:rPr lang="en-IN" smtClean="0"/>
              <a:t>16-05-2024</a:t>
            </a:fld>
            <a:endParaRPr lang="en-IN"/>
          </a:p>
        </p:txBody>
      </p:sp>
      <p:sp>
        <p:nvSpPr>
          <p:cNvPr id="104864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64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3A350-D11A-4B7D-A77E-241295982F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4118322"/>
      </p:ext>
    </p:extLst>
  </p:cSld>
  <p:clrMapOvr>
    <a:masterClrMapping/>
  </p:clrMapOvr>
  <p:transition>
    <p:randomBar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5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59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75326-E589-4259-B65C-8A4AB5A34F86}" type="datetimeFigureOut">
              <a:rPr lang="en-IN" smtClean="0"/>
              <a:t>16-05-2024</a:t>
            </a:fld>
            <a:endParaRPr lang="en-IN"/>
          </a:p>
        </p:txBody>
      </p:sp>
      <p:sp>
        <p:nvSpPr>
          <p:cNvPr id="104859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59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3A350-D11A-4B7D-A77E-241295982F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0607231"/>
      </p:ext>
    </p:extLst>
  </p:cSld>
  <p:clrMapOvr>
    <a:masterClrMapping/>
  </p:clrMapOvr>
  <p:transition>
    <p:randomBar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2" name="Title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63" name="Text Placeholder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Edit Master text styles</a:t>
            </a:r>
          </a:p>
        </p:txBody>
      </p:sp>
      <p:sp>
        <p:nvSpPr>
          <p:cNvPr id="104866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75326-E589-4259-B65C-8A4AB5A34F86}" type="datetimeFigureOut">
              <a:rPr lang="en-IN" smtClean="0"/>
              <a:t>16-05-2024</a:t>
            </a:fld>
            <a:endParaRPr lang="en-IN"/>
          </a:p>
        </p:txBody>
      </p:sp>
      <p:sp>
        <p:nvSpPr>
          <p:cNvPr id="104866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66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3A350-D11A-4B7D-A77E-241295982F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68452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randomBar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7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68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69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7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75326-E589-4259-B65C-8A4AB5A34F86}" type="datetimeFigureOut">
              <a:rPr lang="en-IN" smtClean="0"/>
              <a:t>16-05-2024</a:t>
            </a:fld>
            <a:endParaRPr lang="en-IN"/>
          </a:p>
        </p:txBody>
      </p:sp>
      <p:sp>
        <p:nvSpPr>
          <p:cNvPr id="104867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67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3A350-D11A-4B7D-A77E-241295982F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3791428"/>
      </p:ext>
    </p:extLst>
  </p:cSld>
  <p:clrMapOvr>
    <a:masterClrMapping/>
  </p:clrMapOvr>
  <p:transition>
    <p:randomBar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anchor="b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74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Edit Master text styles</a:t>
            </a:r>
          </a:p>
        </p:txBody>
      </p:sp>
      <p:sp>
        <p:nvSpPr>
          <p:cNvPr id="1048675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anchor="ctr">
            <a:normAutofit fontScale="95833" lnSpcReduction="20000"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Edit Master text styles</a:t>
            </a:r>
          </a:p>
        </p:txBody>
      </p:sp>
      <p:sp>
        <p:nvSpPr>
          <p:cNvPr id="1048676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77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7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75326-E589-4259-B65C-8A4AB5A34F86}" type="datetimeFigureOut">
              <a:rPr lang="en-IN" smtClean="0"/>
              <a:t>16-05-2024</a:t>
            </a:fld>
            <a:endParaRPr lang="en-IN"/>
          </a:p>
        </p:txBody>
      </p:sp>
      <p:sp>
        <p:nvSpPr>
          <p:cNvPr id="1048679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680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3A350-D11A-4B7D-A77E-241295982F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5205634"/>
      </p:ext>
    </p:extLst>
  </p:cSld>
  <p:clrMapOvr>
    <a:masterClrMapping/>
  </p:clrMapOvr>
  <p:transition>
    <p:randomBar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5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586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75326-E589-4259-B65C-8A4AB5A34F86}" type="datetimeFigureOut">
              <a:rPr lang="en-IN" smtClean="0"/>
              <a:t>16-05-2024</a:t>
            </a:fld>
            <a:endParaRPr lang="en-IN"/>
          </a:p>
        </p:txBody>
      </p:sp>
      <p:sp>
        <p:nvSpPr>
          <p:cNvPr id="1048587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58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3A350-D11A-4B7D-A77E-241295982F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4553911"/>
      </p:ext>
    </p:extLst>
  </p:cSld>
  <p:clrMapOvr>
    <a:masterClrMapping/>
  </p:clrMapOvr>
  <p:transition>
    <p:randomBar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75326-E589-4259-B65C-8A4AB5A34F86}" type="datetimeFigureOut">
              <a:rPr lang="en-IN" smtClean="0"/>
              <a:t>16-05-2024</a:t>
            </a:fld>
            <a:endParaRPr lang="en-IN"/>
          </a:p>
        </p:txBody>
      </p:sp>
      <p:sp>
        <p:nvSpPr>
          <p:cNvPr id="1048631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63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3A350-D11A-4B7D-A77E-241295982F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6159970"/>
      </p:ext>
    </p:extLst>
  </p:cSld>
  <p:clrMapOvr>
    <a:masterClrMapping/>
  </p:clrMapOvr>
  <p:transition>
    <p:randomBar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1" name="Title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82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Edit Master text styles</a:t>
            </a:r>
          </a:p>
        </p:txBody>
      </p:sp>
      <p:sp>
        <p:nvSpPr>
          <p:cNvPr id="1048683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8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75326-E589-4259-B65C-8A4AB5A34F86}" type="datetimeFigureOut">
              <a:rPr lang="en-IN" smtClean="0"/>
              <a:t>16-05-2024</a:t>
            </a:fld>
            <a:endParaRPr lang="en-IN"/>
          </a:p>
        </p:txBody>
      </p:sp>
      <p:sp>
        <p:nvSpPr>
          <p:cNvPr id="104868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68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3A350-D11A-4B7D-A77E-241295982F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318037"/>
      </p:ext>
    </p:extLst>
  </p:cSld>
  <p:clrMapOvr>
    <a:masterClrMapping/>
  </p:clrMapOvr>
  <p:transition>
    <p:randomBar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7" name="Snip and Round Single Corner Rectangle 8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48648" name="Right Triangle 11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48649" name="Title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50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Edit Master text styles</a:t>
            </a:r>
          </a:p>
        </p:txBody>
      </p:sp>
      <p:sp>
        <p:nvSpPr>
          <p:cNvPr id="104865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75326-E589-4259-B65C-8A4AB5A34F86}" type="datetimeFigureOut">
              <a:rPr lang="en-IN" smtClean="0"/>
              <a:t>16-05-2024</a:t>
            </a:fld>
            <a:endParaRPr lang="en-IN"/>
          </a:p>
        </p:txBody>
      </p:sp>
      <p:sp>
        <p:nvSpPr>
          <p:cNvPr id="104865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653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/>
          <a:lstStyle/>
          <a:p>
            <a:fld id="{6583A350-D11A-4B7D-A77E-241295982FB5}" type="slidenum">
              <a:rPr lang="en-IN" smtClean="0"/>
              <a:t>‹#›</a:t>
            </a:fld>
            <a:endParaRPr lang="en-IN"/>
          </a:p>
        </p:txBody>
      </p:sp>
      <p:sp>
        <p:nvSpPr>
          <p:cNvPr id="1048654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48655" name="Freeform 9"/>
          <p:cNvSpPr/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48656" name="Freeform 10"/>
          <p:cNvSpPr/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66573566"/>
      </p:ext>
    </p:extLst>
  </p:cSld>
  <p:clrMapOvr>
    <a:masterClrMapping/>
  </p:clrMapOvr>
  <p:transition>
    <p:randomBar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Freeform 6"/>
          <p:cNvSpPr/>
          <p:nvPr/>
        </p:nvSpPr>
        <p:spPr bwMode="auto">
          <a:xfrm>
            <a:off x="-12700" y="-7144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48577" name="Freeform 7"/>
          <p:cNvSpPr/>
          <p:nvPr/>
        </p:nvSpPr>
        <p:spPr bwMode="auto">
          <a:xfrm>
            <a:off x="5842000" y="-7144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48578" name="Title Placeholder 8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579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48580" name="Date Placeholder 9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3D75326-E589-4259-B65C-8A4AB5A34F86}" type="datetimeFigureOut">
              <a:rPr lang="en-IN" smtClean="0"/>
              <a:t>16-05-2024</a:t>
            </a:fld>
            <a:endParaRPr lang="en-IN"/>
          </a:p>
        </p:txBody>
      </p:sp>
      <p:sp>
        <p:nvSpPr>
          <p:cNvPr id="1048581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048582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583A350-D11A-4B7D-A77E-241295982FB5}" type="slidenum">
              <a:rPr lang="en-IN" smtClean="0"/>
              <a:t>‹#›</a:t>
            </a:fld>
            <a:endParaRPr lang="en-IN"/>
          </a:p>
        </p:txBody>
      </p:sp>
      <p:grpSp>
        <p:nvGrpSpPr>
          <p:cNvPr id="13" name="Group 1"/>
          <p:cNvGrpSpPr/>
          <p:nvPr/>
        </p:nvGrpSpPr>
        <p:grpSpPr>
          <a:xfrm>
            <a:off x="-25356" y="202408"/>
            <a:ext cx="12240731" cy="649224"/>
            <a:chOff x="-19045" y="216550"/>
            <a:chExt cx="9180548" cy="649224"/>
          </a:xfrm>
        </p:grpSpPr>
        <p:sp>
          <p:nvSpPr>
            <p:cNvPr id="1048583" name="Freeform 11"/>
            <p:cNvSpPr/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16000">
                    <a:schemeClr val="accent2">
                      <a:shade val="75000"/>
                      <a:alpha val="56000"/>
                    </a:schemeClr>
                  </a:gs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sz="1800"/>
            </a:p>
          </p:txBody>
        </p:sp>
        <p:sp>
          <p:nvSpPr>
            <p:cNvPr id="1048584" name="Freeform 12"/>
            <p:cNvSpPr/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33000">
                    <a:schemeClr val="accent2">
                      <a:alpha val="56000"/>
                    </a:schemeClr>
                  </a:gs>
                  <a:gs pos="44000">
                    <a:schemeClr val="accent1"/>
                  </a:gs>
                  <a:gs pos="74000">
                    <a:schemeClr val="accent4"/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1109282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randomBar dir="vert"/>
  </p:transition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ABSOLUTE AND RELATIVE PATH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3123100"/>
      </p:ext>
    </p:extLst>
  </p:cSld>
  <p:clrMapOvr>
    <a:masterClrMapping/>
  </p:clrMapOvr>
  <p:transition>
    <p:randomBar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PATH	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Path is the location in which a directory is present</a:t>
            </a:r>
          </a:p>
          <a:p>
            <a:r>
              <a:rPr lang="en-IN" dirty="0" smtClean="0"/>
              <a:t>It is a sequence of directory names which gives you the </a:t>
            </a:r>
            <a:r>
              <a:rPr lang="en-IN" dirty="0" err="1" smtClean="0"/>
              <a:t>herirachy</a:t>
            </a:r>
            <a:r>
              <a:rPr lang="en-IN" dirty="0" smtClean="0"/>
              <a:t> to access a particular directory or file name.</a:t>
            </a:r>
          </a:p>
          <a:p>
            <a:r>
              <a:rPr lang="en-IN" dirty="0"/>
              <a:t>Inside a folder there cannot be file with same name</a:t>
            </a:r>
            <a:r>
              <a:rPr lang="en-IN" dirty="0" smtClean="0"/>
              <a:t>.</a:t>
            </a:r>
          </a:p>
          <a:p>
            <a:r>
              <a:rPr lang="en-IN" dirty="0" smtClean="0"/>
              <a:t>Types</a:t>
            </a:r>
          </a:p>
          <a:p>
            <a:pPr lvl="4"/>
            <a:r>
              <a:rPr lang="en-IN" dirty="0" smtClean="0"/>
              <a:t>Absolute path</a:t>
            </a:r>
          </a:p>
          <a:p>
            <a:pPr lvl="4"/>
            <a:r>
              <a:rPr lang="en-IN" dirty="0" err="1" smtClean="0"/>
              <a:t>Relativepath</a:t>
            </a:r>
            <a:endParaRPr lang="en-IN" dirty="0" smtClean="0"/>
          </a:p>
          <a:p>
            <a:pPr lvl="4"/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1102598094"/>
      </p:ext>
    </p:extLst>
  </p:cSld>
  <p:clrMapOvr>
    <a:masterClrMapping/>
  </p:clrMapOvr>
  <p:transition>
    <p:randomBar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 DIRECTORY STRUCTURE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6673578"/>
              </p:ext>
            </p:extLst>
          </p:nvPr>
        </p:nvGraphicFramePr>
        <p:xfrm>
          <a:off x="609600" y="1935163"/>
          <a:ext cx="10972800" cy="4389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57313583"/>
      </p:ext>
    </p:extLst>
  </p:cSld>
  <p:clrMapOvr>
    <a:masterClrMapping/>
  </p:clrMapOvr>
  <p:transition>
    <p:randomBar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ABSOLUTE PATH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Complete path.</a:t>
            </a:r>
          </a:p>
          <a:p>
            <a:pPr marL="0" indent="0">
              <a:buNone/>
            </a:pPr>
            <a:endParaRPr lang="en-IN" dirty="0" smtClean="0"/>
          </a:p>
          <a:p>
            <a:r>
              <a:rPr lang="en-IN" dirty="0" smtClean="0"/>
              <a:t>Starts from the root folder.</a:t>
            </a:r>
          </a:p>
          <a:p>
            <a:pPr marL="0" indent="0">
              <a:buNone/>
            </a:pPr>
            <a:endParaRPr lang="en-IN" dirty="0" smtClean="0"/>
          </a:p>
          <a:p>
            <a:r>
              <a:rPr lang="en-IN" dirty="0" err="1" smtClean="0"/>
              <a:t>Eg</a:t>
            </a:r>
            <a:r>
              <a:rPr lang="en-IN" dirty="0" smtClean="0"/>
              <a:t>:- absolute path of imp files =  E:/personal docs/imp files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3696925"/>
      </p:ext>
    </p:extLst>
  </p:cSld>
  <p:clrMapOvr>
    <a:masterClrMapping/>
  </p:clrMapOvr>
  <p:transition>
    <p:randomBar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RELATIVE PATH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Related to the </a:t>
            </a:r>
            <a:r>
              <a:rPr lang="en-IN" dirty="0" err="1" smtClean="0"/>
              <a:t>cwd</a:t>
            </a:r>
            <a:r>
              <a:rPr lang="en-IN" dirty="0" smtClean="0"/>
              <a:t>.</a:t>
            </a:r>
          </a:p>
          <a:p>
            <a:endParaRPr lang="en-IN" dirty="0"/>
          </a:p>
          <a:p>
            <a:r>
              <a:rPr lang="en-IN" dirty="0" err="1" smtClean="0"/>
              <a:t>cwd</a:t>
            </a:r>
            <a:r>
              <a:rPr lang="en-IN" dirty="0" smtClean="0"/>
              <a:t> is denoted using dot(.) </a:t>
            </a:r>
          </a:p>
          <a:p>
            <a:endParaRPr lang="en-IN" dirty="0"/>
          </a:p>
          <a:p>
            <a:r>
              <a:rPr lang="en-IN" dirty="0" smtClean="0"/>
              <a:t>Parent directory denoted using two dots (..)</a:t>
            </a:r>
          </a:p>
          <a:p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98903468"/>
      </p:ext>
    </p:extLst>
  </p:cSld>
  <p:clrMapOvr>
    <a:masterClrMapping/>
  </p:clrMapOvr>
  <p:transition>
    <p:randomBar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To access  fil1.docx (</a:t>
            </a:r>
            <a:r>
              <a:rPr lang="en-IN" dirty="0" err="1" smtClean="0"/>
              <a:t>cwd</a:t>
            </a:r>
            <a:r>
              <a:rPr lang="en-IN" dirty="0" smtClean="0"/>
              <a:t> is imp files)</a:t>
            </a:r>
          </a:p>
          <a:p>
            <a:r>
              <a:rPr lang="en-IN" smtClean="0"/>
              <a:t>.\fil1.docx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9574545"/>
      </p:ext>
    </p:extLst>
  </p:cSld>
  <p:clrMapOvr>
    <a:masterClrMapping/>
  </p:clrMapOvr>
  <p:transition>
    <p:randomBar dir="vert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eme1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CCBBC787-D1DB-4F30-B4CF-C16BC7DB1869}" vid="{DEF1DED9-5249-4FCA-9178-6751417667F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18</TotalTime>
  <Words>135</Words>
  <Application>Microsoft Office PowerPoint</Application>
  <PresentationFormat>Widescreen</PresentationFormat>
  <Paragraphs>42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</vt:lpstr>
      <vt:lpstr>Constantia</vt:lpstr>
      <vt:lpstr>Wingdings 2</vt:lpstr>
      <vt:lpstr>Theme1</vt:lpstr>
      <vt:lpstr>ABSOLUTE AND RELATIVE PATH</vt:lpstr>
      <vt:lpstr>PATH </vt:lpstr>
      <vt:lpstr>A DIRECTORY STRUCTURE</vt:lpstr>
      <vt:lpstr>ABSOLUTE PATH</vt:lpstr>
      <vt:lpstr>RELATIVE PATH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ABSOLUTE AND RELATIVE PATH</dc:title>
  <dc:creator>DELL</dc:creator>
  <cp:lastModifiedBy>DELL</cp:lastModifiedBy>
  <cp:revision>29</cp:revision>
  <dcterms:created xsi:type="dcterms:W3CDTF">2024-05-16T04:00:32Z</dcterms:created>
  <dcterms:modified xsi:type="dcterms:W3CDTF">2024-05-16T04:19:27Z</dcterms:modified>
</cp:coreProperties>
</file>