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 varScale="1">
        <p:scale>
          <a:sx n="70" d="100"/>
          <a:sy n="7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A80FF7-D6EC-4BB9-AB6E-795CEEFA73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2286000"/>
          </a:xfrm>
        </p:spPr>
        <p:txBody>
          <a:bodyPr>
            <a:noAutofit/>
          </a:bodyPr>
          <a:lstStyle/>
          <a:p>
            <a:r>
              <a:rPr lang="en-US" b="1" dirty="0" smtClean="0"/>
              <a:t>IoT Based </a:t>
            </a:r>
            <a:br>
              <a:rPr lang="en-US" b="1" dirty="0" smtClean="0"/>
            </a:br>
            <a:r>
              <a:rPr lang="en-US" b="1" dirty="0" smtClean="0"/>
              <a:t>Third Eye For </a:t>
            </a:r>
            <a:br>
              <a:rPr lang="en-US" b="1" dirty="0" smtClean="0"/>
            </a:br>
            <a:r>
              <a:rPr lang="en-US" b="1" dirty="0" smtClean="0"/>
              <a:t>Visually Challenged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59683"/>
            <a:ext cx="4343400" cy="289490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4019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Disadvantages</a:t>
            </a:r>
            <a:endParaRPr lang="en-IN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0530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May crack or break easily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The stick may get stuck at the foot path cracks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Difficult to handle at crowded place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High chances for getting missed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90600"/>
            <a:ext cx="2108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Pet</a:t>
            </a:r>
            <a:r>
              <a:rPr lang="en-IN" dirty="0" smtClean="0"/>
              <a:t> </a:t>
            </a:r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dog</a:t>
            </a:r>
            <a:endParaRPr lang="en-IN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7467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The pet dogs can be used by the blind to navigate across the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For  this, the dogs are properly trained by the professional.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This also ensures the security of  blind or  visually impaired in many cases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209800"/>
            <a:ext cx="63872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Difficult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Requires skill to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Not a permanent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Difficulties are experienced in new places</a:t>
            </a:r>
            <a:endParaRPr lang="en-IN" sz="2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18245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Vision</a:t>
            </a:r>
            <a:endParaRPr lang="en-IN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19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Vision is a smart device  used is used by blind or  visually impaired to </a:t>
            </a:r>
            <a:r>
              <a:rPr lang="en-IN" sz="2600" dirty="0" smtClean="0"/>
              <a:t>navigate </a:t>
            </a:r>
            <a:r>
              <a:rPr lang="en-IN" sz="2600" dirty="0"/>
              <a:t>t</a:t>
            </a:r>
            <a:r>
              <a:rPr lang="en-IN" sz="2600" dirty="0" smtClean="0"/>
              <a:t>heir </a:t>
            </a:r>
            <a:r>
              <a:rPr lang="en-IN" sz="2600" dirty="0"/>
              <a:t>path</a:t>
            </a:r>
            <a:r>
              <a:rPr lang="en-IN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This  uses ultrasonic waves to detect the obstacles and notify the user using </a:t>
            </a:r>
            <a:r>
              <a:rPr lang="en-IN" sz="2600" dirty="0" smtClean="0"/>
              <a:t>a buzzer  </a:t>
            </a:r>
            <a:r>
              <a:rPr lang="en-IN" sz="2600" dirty="0"/>
              <a:t>and vibration module</a:t>
            </a:r>
            <a:r>
              <a:rPr lang="en-IN" sz="2600" dirty="0" smtClean="0"/>
              <a:t>.</a:t>
            </a:r>
          </a:p>
          <a:p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This idea was inspired from the bats,  which use high frequency sound waves </a:t>
            </a:r>
            <a:r>
              <a:rPr lang="en-IN" sz="2600" dirty="0" smtClean="0"/>
              <a:t>to </a:t>
            </a:r>
            <a:r>
              <a:rPr lang="en-IN" sz="2600" dirty="0"/>
              <a:t>move.</a:t>
            </a:r>
            <a:endParaRPr lang="en-IN" sz="2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90600"/>
            <a:ext cx="37629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Disadvantage</a:t>
            </a:r>
            <a:endParaRPr lang="en-IN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057400"/>
            <a:ext cx="514012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Difficult to carry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/>
              <a:t>Requires skill to </a:t>
            </a:r>
            <a:r>
              <a:rPr lang="en-IN" sz="2600" dirty="0" smtClean="0"/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 smtClean="0"/>
              <a:t>High chances of getting dropped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600" dirty="0" err="1" smtClean="0"/>
              <a:t>Inconvinient</a:t>
            </a:r>
            <a:r>
              <a:rPr lang="en-IN" sz="2600" dirty="0" smtClean="0"/>
              <a:t> to use</a:t>
            </a: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find the best outcome, repeat the process using many other classifications such as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classifier,svm,knn,random</a:t>
            </a:r>
            <a:r>
              <a:rPr lang="en-US" dirty="0" smtClean="0"/>
              <a:t> forest and create learning model to test on the same dataset.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best outcome is gained when the graph has maximum detection rate and lowest false positive rate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smtClean="0"/>
              <a:t>Hardware required:</a:t>
            </a:r>
          </a:p>
          <a:p>
            <a:pPr algn="just">
              <a:buNone/>
            </a:pPr>
            <a:r>
              <a:rPr lang="en-US" dirty="0" smtClean="0"/>
              <a:t>                         1) any </a:t>
            </a:r>
            <a:r>
              <a:rPr lang="en-US" dirty="0" err="1" smtClean="0"/>
              <a:t>intel</a:t>
            </a:r>
            <a:r>
              <a:rPr lang="en-US" dirty="0" smtClean="0"/>
              <a:t> core I series processor</a:t>
            </a:r>
          </a:p>
          <a:p>
            <a:pPr algn="just">
              <a:buNone/>
            </a:pPr>
            <a:r>
              <a:rPr lang="en-US" dirty="0" smtClean="0"/>
              <a:t>			   2) </a:t>
            </a:r>
            <a:r>
              <a:rPr lang="en-US" dirty="0" err="1" smtClean="0"/>
              <a:t>os</a:t>
            </a:r>
            <a:r>
              <a:rPr lang="en-US" dirty="0" smtClean="0"/>
              <a:t> windows 10 or above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800" b="1" dirty="0" smtClean="0"/>
              <a:t>Software required:</a:t>
            </a:r>
          </a:p>
          <a:p>
            <a:pPr algn="just">
              <a:buNone/>
            </a:pPr>
            <a:r>
              <a:rPr lang="en-US" sz="2800" b="1" dirty="0" smtClean="0"/>
              <a:t>				</a:t>
            </a:r>
            <a:r>
              <a:rPr lang="en-US" dirty="0" smtClean="0"/>
              <a:t>1) Anaconda (</a:t>
            </a:r>
            <a:r>
              <a:rPr lang="en-US" dirty="0" err="1" smtClean="0"/>
              <a:t>jupiter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b="1" dirty="0" smtClean="0"/>
              <a:t>				2) </a:t>
            </a:r>
            <a:r>
              <a:rPr lang="en-US" dirty="0" smtClean="0"/>
              <a:t>Python (program language)</a:t>
            </a:r>
            <a:endParaRPr lang="en-US" b="1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SOFTWARE DESCRIPTION</a:t>
            </a:r>
            <a:endParaRPr lang="en-US" b="1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Anaconda is a Python distribution (prebuilt and preconfigured collection of packages) that is commonly used for data science.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Anaconda distribution includes the </a:t>
            </a:r>
            <a:r>
              <a:rPr lang="en-US" sz="2400" dirty="0" err="1" smtClean="0"/>
              <a:t>Conda</a:t>
            </a:r>
            <a:r>
              <a:rPr lang="en-US" sz="2400" dirty="0" smtClean="0"/>
              <a:t> package manager in addition to the preconfigured Python packages and other tools.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Anaconda Navigator is a GUI tool that is included in the Anaconda distribution and makes it easy to configure, install, and launch tools such as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9167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There are three modules in our project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Training phase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Detection phase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Testing phase</a:t>
            </a:r>
            <a:endParaRPr lang="zh-CN" altLang="en-US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 DESCRIPTION 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i="1" dirty="0" smtClean="0"/>
              <a:t>Training Phase: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In training phase the data set are </a:t>
            </a:r>
            <a:r>
              <a:rPr lang="en-US" sz="2400" dirty="0" err="1" smtClean="0"/>
              <a:t>analysed</a:t>
            </a:r>
            <a:r>
              <a:rPr lang="en-US" sz="2400" dirty="0" smtClean="0"/>
              <a:t> and features are extracted, from the features extracted model is trained with different dataset. For training we will use the machine learning algorithm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1"/>
          <p:cNvSpPr txBox="1"/>
          <p:nvPr/>
        </p:nvSpPr>
        <p:spPr>
          <a:xfrm>
            <a:off x="0" y="0"/>
            <a:ext cx="91440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Testing Phase:</a:t>
            </a:r>
            <a:endParaRPr lang="en-US" sz="2400" dirty="0" smtClean="0"/>
          </a:p>
          <a:p>
            <a:r>
              <a:rPr lang="en-US" sz="2400" dirty="0" smtClean="0"/>
              <a:t>In testing phase the model is test and we can find malware with different test data set samples.</a:t>
            </a:r>
          </a:p>
          <a:p>
            <a:endParaRPr lang="en-US" sz="2400" dirty="0"/>
          </a:p>
        </p:txBody>
      </p:sp>
      <p:pic>
        <p:nvPicPr>
          <p:cNvPr id="2097155" name="Picture 3" descr="Symmetry 14 02304 g00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72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/>
          <a:lstStyle/>
          <a:p>
            <a:r>
              <a:rPr lang="en-US" b="1" dirty="0" smtClean="0">
                <a:latin typeface="Calibri (Headings)"/>
              </a:rPr>
              <a:t>  TEAM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latin typeface="Calibri (Headings)"/>
              </a:rPr>
              <a:t>MEMBERS</a:t>
            </a:r>
            <a:endParaRPr lang="en-US" b="1" dirty="0">
              <a:latin typeface="Calibri (Headings)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Maadhavan  U (22504167)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Aarthi K (22591780)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Abinaya A (22591781)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Akash V (22591784)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Barath Krishnan N (22591785)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Tilak Raj G (22591809)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i="1" dirty="0" smtClean="0"/>
              <a:t>Detection Phase: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In detection phase by using </a:t>
            </a:r>
            <a:r>
              <a:rPr lang="en-US" sz="2400" dirty="0" err="1" smtClean="0"/>
              <a:t>unknow</a:t>
            </a:r>
            <a:r>
              <a:rPr lang="en-US" sz="2400" dirty="0" smtClean="0"/>
              <a:t> data samples or sets we will analysis the model features and generate the feature vectors.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0486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1048694" name="Content Placeholder 1048693"/>
          <p:cNvSpPr>
            <a:spLocks noGrp="1"/>
          </p:cNvSpPr>
          <p:nvPr>
            <p:ph idx="1"/>
          </p:nvPr>
        </p:nvSpPr>
        <p:spPr/>
        <p:txBody>
          <a:bodyPr>
            <a:normAutofit fontScale="77115" lnSpcReduction="20000"/>
          </a:bodyPr>
          <a:lstStyle/>
          <a:p>
            <a:pPr marL="0" indent="0">
              <a:buNone/>
            </a:pPr>
            <a:r>
              <a:rPr lang="en-US"/>
              <a:t>In this research, we have proposed a malware detection module based on </a:t>
            </a:r>
          </a:p>
          <a:p>
            <a:pPr marL="0" indent="0">
              <a:buNone/>
            </a:pPr>
            <a:r>
              <a:rPr lang="en-US"/>
              <a:t>advanced data mining and machine learning. While such a method may not be </a:t>
            </a:r>
          </a:p>
          <a:p>
            <a:pPr marL="0" indent="0">
              <a:buNone/>
            </a:pPr>
            <a:r>
              <a:rPr lang="en-US"/>
              <a:t>suitable for home users, being very processor heavy, this can be implemented at </a:t>
            </a:r>
          </a:p>
          <a:p>
            <a:pPr marL="0" indent="0">
              <a:buNone/>
            </a:pPr>
            <a:r>
              <a:rPr lang="en-US"/>
              <a:t>enterprise gateway level to act as a central antivirus engine to supplement </a:t>
            </a:r>
          </a:p>
          <a:p>
            <a:pPr marL="0" indent="0">
              <a:buNone/>
            </a:pPr>
            <a:r>
              <a:rPr lang="en-US"/>
              <a:t>antiviruses present on end user computers. This will not only easily detect </a:t>
            </a:r>
          </a:p>
          <a:p>
            <a:pPr marL="0" indent="0">
              <a:buNone/>
            </a:pPr>
            <a:r>
              <a:rPr lang="en-US"/>
              <a:t>known viruses, but act as a knowledge that will detect newer forms of harmful </a:t>
            </a:r>
          </a:p>
          <a:p>
            <a:pPr marL="0" indent="0">
              <a:buNone/>
            </a:pPr>
            <a:r>
              <a:rPr lang="en-US"/>
              <a:t>files. While a costly model requiring costly infrastructure, it can help in </a:t>
            </a:r>
          </a:p>
          <a:p>
            <a:pPr marL="0" indent="0">
              <a:buNone/>
            </a:pPr>
            <a:r>
              <a:rPr lang="en-US"/>
              <a:t>protecting invaluable enterprise data from security threat.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533400" y="3124200"/>
            <a:ext cx="8382000" cy="117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     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7200" dirty="0" smtClean="0"/>
              <a:t> 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34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Overall diagram</a:t>
            </a:r>
          </a:p>
          <a:p>
            <a:r>
              <a:rPr lang="en-US" dirty="0" smtClean="0"/>
              <a:t>Modules</a:t>
            </a:r>
          </a:p>
          <a:p>
            <a:r>
              <a:rPr lang="en-US" altLang="en-US" dirty="0" smtClean="0"/>
              <a:t>Conclusion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105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third eye for blind is an innovation that helps the blind people to navigate with speed and confidence.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uses a pair of ultrasonic sensors to detect the obstacles 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ultrasonic sensor is placed on the right side and left side of the system respectively.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obstacles are notified to the blind using buzzer and vibration modules.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buzzer and vibration module are kept beside each ultrasonic sensor of the system.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will be a wearable technology for blinds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also consists of a GPS module which enables to send SOS </a:t>
            </a:r>
            <a:r>
              <a:rPr lang="en-IN" dirty="0" smtClean="0"/>
              <a:t>message along with the current location.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SOS message is sent only when a push button is pressed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45827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45827" y="1524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project helps the blind people to run their life as usual.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According to WHO, 39 million people are estimated as blind worldwide.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affected ones have been using traditional white cane for many years which has many disadvantages.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proposed system is more efficient way to help visually impaired people navigate with great comfort, speed and confidence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3017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+mj-lt"/>
              </a:rPr>
              <a:t>OBJECTIVE</a:t>
            </a:r>
            <a:endParaRPr lang="en-IN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The objective of  project </a:t>
            </a:r>
            <a:r>
              <a:rPr lang="en-IN" sz="2600" dirty="0" err="1" smtClean="0"/>
              <a:t>IoT</a:t>
            </a:r>
            <a:r>
              <a:rPr lang="en-IN" sz="2600" dirty="0" smtClean="0"/>
              <a:t> based Third </a:t>
            </a:r>
            <a:r>
              <a:rPr lang="en-IN" sz="2600" dirty="0" err="1" smtClean="0"/>
              <a:t>EyeFor</a:t>
            </a:r>
            <a:r>
              <a:rPr lang="en-IN" sz="2600" dirty="0" smtClean="0"/>
              <a:t> visually Challenged 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97180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 design portable wearable device for  the visually impaired and those who </a:t>
            </a:r>
            <a:r>
              <a:rPr lang="en-IN" sz="2400" dirty="0" smtClean="0"/>
              <a:t>often </a:t>
            </a:r>
            <a:r>
              <a:rPr lang="en-IN" sz="2400" dirty="0"/>
              <a:t>must relay on </a:t>
            </a:r>
            <a:r>
              <a:rPr lang="en-IN" sz="2400" dirty="0" smtClean="0"/>
              <a:t>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To help the visually impaired people to move around from one place to another with confidence.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To ensure the well being of the person by sending SOS message in case of emergency.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System</a:t>
            </a:r>
            <a:endParaRPr lang="en-US" b="1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major exiting systems are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lvl="4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White Cane</a:t>
            </a:r>
          </a:p>
          <a:p>
            <a:pPr lvl="4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Pet dog</a:t>
            </a:r>
          </a:p>
          <a:p>
            <a:pPr lvl="4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Smart Devices(</a:t>
            </a:r>
            <a:r>
              <a:rPr lang="en-US" sz="2600" dirty="0" err="1"/>
              <a:t>eg:Vision</a:t>
            </a:r>
            <a:r>
              <a:rPr lang="en-US" sz="2600" dirty="0"/>
              <a:t> a torch for blinds)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White Cane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a device used by many people who are blind or visually impaired.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allows its users to scan their surroundings for obstacles.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800"/>
            <a:ext cx="6248400" cy="29718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893</Words>
  <Application>Microsoft Office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Calibri (Headings)</vt:lpstr>
      <vt:lpstr>Constantia</vt:lpstr>
      <vt:lpstr>Times New Roman</vt:lpstr>
      <vt:lpstr>Wingdings</vt:lpstr>
      <vt:lpstr>Wingdings 2</vt:lpstr>
      <vt:lpstr>Flow</vt:lpstr>
      <vt:lpstr>IoT Based  Third Eye For  Visually Challenged</vt:lpstr>
      <vt:lpstr>  TEAM MEMBERS</vt:lpstr>
      <vt:lpstr>AGENDA</vt:lpstr>
      <vt:lpstr>ABSTRACT</vt:lpstr>
      <vt:lpstr>PowerPoint Presentation</vt:lpstr>
      <vt:lpstr>INTRODUCTION</vt:lpstr>
      <vt:lpstr>PowerPoint Presentation</vt:lpstr>
      <vt:lpstr>Existing System</vt:lpstr>
      <vt:lpstr>PowerPoint Presentation</vt:lpstr>
      <vt:lpstr>PowerPoint Presentation</vt:lpstr>
      <vt:lpstr>PowerPoint Presentation</vt:lpstr>
      <vt:lpstr>DISADVANTAGE</vt:lpstr>
      <vt:lpstr>PowerPoint Presentation</vt:lpstr>
      <vt:lpstr>PowerPoint Presentation</vt:lpstr>
      <vt:lpstr>PowerPoint Presentation</vt:lpstr>
      <vt:lpstr>SYSTEM REQUIREMENTS</vt:lpstr>
      <vt:lpstr>SOFTWARE DESCRIPTION</vt:lpstr>
      <vt:lpstr>MODULES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USING MACHINE LEARNING ALGORITHMS</dc:title>
  <dc:creator>Administrator</dc:creator>
  <cp:lastModifiedBy>DELL</cp:lastModifiedBy>
  <cp:revision>54</cp:revision>
  <dcterms:created xsi:type="dcterms:W3CDTF">2023-02-08T11:21:24Z</dcterms:created>
  <dcterms:modified xsi:type="dcterms:W3CDTF">2024-01-26T11:40:53Z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99e1777714fd4cf18feb53ddb218bded</vt:lpwstr>
  </property>
</Properties>
</file>