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7" r:id="rId9"/>
    <p:sldId id="281" r:id="rId10"/>
    <p:sldId id="282" r:id="rId11"/>
    <p:sldId id="267" r:id="rId12"/>
    <p:sldId id="283" r:id="rId13"/>
    <p:sldId id="284" r:id="rId14"/>
    <p:sldId id="285" r:id="rId15"/>
    <p:sldId id="286" r:id="rId16"/>
    <p:sldId id="269" r:id="rId17"/>
    <p:sldId id="270" r:id="rId18"/>
    <p:sldId id="280" r:id="rId19"/>
    <p:sldId id="272" r:id="rId20"/>
    <p:sldId id="273" r:id="rId21"/>
    <p:sldId id="289" r:id="rId22"/>
    <p:sldId id="288" r:id="rId23"/>
    <p:sldId id="275" r:id="rId24"/>
    <p:sldId id="290" r:id="rId25"/>
    <p:sldId id="291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12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8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39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40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>
            <a:normAutofit fontScale="95833" lnSpcReduction="20000"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8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55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6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A80FF7-D6EC-4BB9-AB6E-795CEEFA73FD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3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2286000"/>
          </a:xfrm>
        </p:spPr>
        <p:txBody>
          <a:bodyPr>
            <a:noAutofit/>
          </a:bodyPr>
          <a:lstStyle/>
          <a:p>
            <a:r>
              <a:rPr lang="en-US" b="1" dirty="0"/>
              <a:t>IOT BASED </a:t>
            </a:r>
            <a:br>
              <a:rPr lang="en-US" b="1" dirty="0"/>
            </a:br>
            <a:r>
              <a:rPr lang="en-US" b="1" dirty="0"/>
              <a:t>THIRD EYE FOR </a:t>
            </a:r>
            <a:br>
              <a:rPr lang="en-US" b="1" dirty="0"/>
            </a:br>
            <a:r>
              <a:rPr lang="en-US" b="1" dirty="0"/>
              <a:t>VISUALLY </a:t>
            </a:r>
            <a:r>
              <a:rPr lang="en-US" b="1"/>
              <a:t>CHALLENGED PEOPLE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59683"/>
            <a:ext cx="5943600" cy="2894905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tx2"/>
                </a:solidFill>
              </a:rPr>
              <a:t>White Cane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is a device used by many people who are blind or visually impaired.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allows its users to scan their surroundings for obstacles.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7667625" cy="3203812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May crack or break easily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The stick may get stuck at the foot path cracks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Difficult to handle at crowded place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/>
              <a:t>High chances for getting missed</a:t>
            </a:r>
          </a:p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3669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5000" dirty="0">
                <a:solidFill>
                  <a:schemeClr val="tx2"/>
                </a:solidFill>
                <a:latin typeface="+mj-lt"/>
              </a:rPr>
              <a:t>Disadvantage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Vision is a smart device  used is used by blind or  visually impaired to navigate their path.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This  uses ultrasonic waves to detect the obstacles and notify the user using a </a:t>
            </a:r>
            <a:r>
              <a:rPr lang="en-IN"/>
              <a:t>buzzer .</a:t>
            </a:r>
            <a:endParaRPr lang="en-IN" dirty="0"/>
          </a:p>
          <a:p>
            <a:pPr algn="just"/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This idea was inspired from the bats,  which use high frequency sound waves to move.</a:t>
            </a:r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182453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b="1" dirty="0">
                <a:solidFill>
                  <a:schemeClr val="tx2"/>
                </a:solidFill>
                <a:latin typeface="+mj-lt"/>
              </a:rPr>
              <a:t>Vision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38" y="5486399"/>
            <a:ext cx="4576262" cy="13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2372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Difficult to carry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Requires skill to 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High chances of getting dropped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/>
              <a:t>Inconvenient to 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388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>
                <a:solidFill>
                  <a:schemeClr val="tx2"/>
                </a:solidFill>
                <a:latin typeface="+mj-lt"/>
              </a:rPr>
              <a:t>Disadvantage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668617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VIBRATION GLOVES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system consists of a glove with a ultrasonic sensor</a:t>
            </a:r>
          </a:p>
          <a:p>
            <a:pPr marL="0" indent="0" algn="just">
              <a:buNone/>
            </a:pPr>
            <a:r>
              <a:rPr lang="en-IN" dirty="0"/>
              <a:t>    and vibration module 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system this wore in the fist and requires the user</a:t>
            </a:r>
          </a:p>
          <a:p>
            <a:pPr marL="0" indent="0" algn="just">
              <a:buNone/>
            </a:pPr>
            <a:r>
              <a:rPr lang="en-IN" dirty="0"/>
              <a:t>    to raise his fist to detect the object</a:t>
            </a:r>
          </a:p>
          <a:p>
            <a:pPr marL="0" indent="0" algn="just">
              <a:buNone/>
            </a:pPr>
            <a:r>
              <a:rPr lang="en-IN" dirty="0"/>
              <a:t>.</a:t>
            </a:r>
          </a:p>
          <a:p>
            <a:pPr algn="just"/>
            <a:r>
              <a:rPr lang="en-IN" dirty="0"/>
              <a:t>The ultrasonic sensor senses the nearby obstacles and</a:t>
            </a:r>
          </a:p>
          <a:p>
            <a:pPr marL="0" indent="0" algn="just">
              <a:buNone/>
            </a:pPr>
            <a:r>
              <a:rPr lang="en-IN" dirty="0"/>
              <a:t>    vibration is produced if an obstacle is present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5715000"/>
            <a:ext cx="2495550" cy="1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5025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Difficult to handle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Difficult to perform other works wearing the gloves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May cause strain in the client hand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can break when collide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3654206058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6112"/>
          </a:xfrm>
        </p:spPr>
        <p:txBody>
          <a:bodyPr/>
          <a:lstStyle/>
          <a:p>
            <a:r>
              <a:rPr lang="en-US" b="1" dirty="0"/>
              <a:t>PROPOSED SYSTEM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this system we are developing a navigation system for the blind persons.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is very easy to use and work as a navigator to the blind people to easily navigate.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this system the ultrasonic sensors will detect the object and gives beep sound and also sends vibration signals.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the noisy area, the person may unable to hear the beep sound but still can feel the vibration. </a:t>
            </a:r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2367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purpose of the project is to develop a product that is useful for blind people and people who often rely on others.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Visually impaired people move around and learn about nearby objects by using the portable armband holder that emits ultrasound, buzz when obstacles are detected.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aim of the project is therefore to develop a cost-effective and efficient way to navigate more comfortably, faster and safer.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is portable and Economical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Small and light weight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Easy understandable mechanism.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Blind people navigate without the need of expensive tech or sticks.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has the feature to detect the distance of objects.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Sending SOS message in case of any emergency.</a:t>
            </a:r>
          </a:p>
        </p:txBody>
      </p:sp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b="1" dirty="0"/>
              <a:t>HARDWARE REQUIREMENT:</a:t>
            </a:r>
          </a:p>
          <a:p>
            <a:pPr lvl="1" algn="just"/>
            <a:r>
              <a:rPr lang="en-US" dirty="0"/>
              <a:t>ESP32</a:t>
            </a:r>
            <a:endParaRPr lang="en-US" sz="2000" dirty="0"/>
          </a:p>
          <a:p>
            <a:pPr lvl="1" algn="just"/>
            <a:r>
              <a:rPr lang="en-US" dirty="0"/>
              <a:t>Ultrasonic Sensor</a:t>
            </a:r>
            <a:endParaRPr lang="en-US" sz="2000" dirty="0"/>
          </a:p>
          <a:p>
            <a:pPr lvl="1" algn="just"/>
            <a:r>
              <a:rPr lang="en-US" dirty="0"/>
              <a:t>Vibration Module</a:t>
            </a:r>
            <a:endParaRPr lang="en-US" sz="2000" dirty="0"/>
          </a:p>
          <a:p>
            <a:pPr lvl="1" algn="just"/>
            <a:r>
              <a:rPr lang="en-US" dirty="0"/>
              <a:t>Buzzer</a:t>
            </a:r>
            <a:endParaRPr lang="en-US" sz="2000" dirty="0"/>
          </a:p>
          <a:p>
            <a:pPr lvl="1" algn="just"/>
            <a:r>
              <a:rPr lang="en-US" dirty="0"/>
              <a:t>Wires</a:t>
            </a:r>
            <a:endParaRPr lang="en-US" sz="2000" dirty="0"/>
          </a:p>
          <a:p>
            <a:pPr lvl="1" algn="just"/>
            <a:r>
              <a:rPr lang="en-US" dirty="0"/>
              <a:t>Eye Glasses</a:t>
            </a:r>
            <a:endParaRPr lang="en-US" sz="2000" dirty="0"/>
          </a:p>
          <a:p>
            <a:pPr lvl="1" algn="just"/>
            <a:r>
              <a:rPr lang="en-US" dirty="0"/>
              <a:t>GPS Module</a:t>
            </a:r>
            <a:endParaRPr lang="en-US" sz="2000" dirty="0"/>
          </a:p>
          <a:p>
            <a:pPr algn="just"/>
            <a:r>
              <a:rPr lang="en-US" b="1" dirty="0"/>
              <a:t>SOFTWARE REQUIREMENT:</a:t>
            </a:r>
          </a:p>
          <a:p>
            <a:pPr lvl="1" algn="just"/>
            <a:r>
              <a:rPr lang="en-US" dirty="0"/>
              <a:t>Operating System: Windows 10 or above</a:t>
            </a:r>
          </a:p>
          <a:p>
            <a:pPr lvl="1" algn="just"/>
            <a:r>
              <a:rPr lang="en-US" dirty="0"/>
              <a:t>Platform : Arduino IDE</a:t>
            </a:r>
          </a:p>
          <a:p>
            <a:pPr lvl="1" algn="just"/>
            <a:r>
              <a:rPr lang="en-US" dirty="0"/>
              <a:t>Programming Language : Embedded C</a:t>
            </a:r>
          </a:p>
          <a:p>
            <a:pPr lvl="1" algn="just"/>
            <a:r>
              <a:rPr lang="en-US" dirty="0"/>
              <a:t>What’s App</a:t>
            </a:r>
          </a:p>
          <a:p>
            <a:pPr lvl="1" algn="just"/>
            <a:r>
              <a:rPr lang="en-US" dirty="0"/>
              <a:t>Twilio API</a:t>
            </a: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1143000"/>
          </a:xfrm>
        </p:spPr>
        <p:txBody>
          <a:bodyPr/>
          <a:lstStyle/>
          <a:p>
            <a:r>
              <a:rPr lang="en-US" b="1" dirty="0">
                <a:latin typeface="Calibri (Headings)"/>
              </a:rPr>
              <a:t>  TEAM</a:t>
            </a:r>
            <a:r>
              <a:rPr lang="en-US" b="1" dirty="0">
                <a:latin typeface="+mn-lt"/>
              </a:rPr>
              <a:t> </a:t>
            </a:r>
            <a:r>
              <a:rPr lang="en-US" b="1" dirty="0">
                <a:latin typeface="Calibri (Headings)"/>
              </a:rPr>
              <a:t>MEMBERS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MAADHAVAN  U (22504167)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AARTHI K (22591780)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ABINAYA A (22591781)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AKASH V (22591784)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BARATH KRISHNAN N (22591785)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TILAK RAJ G (22591809)</a:t>
            </a:r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SOFTWARE DESCRIPTION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Arduino  IDE is an open source software, which is used to write and upload code to the Arduino boards.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IDE application is suitable for different operating systems such as Windows, MacOS, Linux.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supports the programming languages C and C++.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program or code written in the Arduino IDE is often called as sketching.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sketch is saved with the extension “.ino “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OVERALL DIAGRAM</a:t>
            </a:r>
          </a:p>
        </p:txBody>
      </p:sp>
    </p:spTree>
    <p:extLst>
      <p:ext uri="{BB962C8B-B14F-4D97-AF65-F5344CB8AC3E}">
        <p14:creationId xmlns:p14="http://schemas.microsoft.com/office/powerpoint/2010/main" val="2841662063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775917"/>
            <a:ext cx="7935432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2070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/>
              <a:t>MODULES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4167"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b="1" dirty="0"/>
              <a:t>There are three modules in our project</a:t>
            </a:r>
            <a:endParaRPr lang="en-US" dirty="0"/>
          </a:p>
          <a:p>
            <a:pPr lvl="2" algn="just"/>
            <a:r>
              <a:rPr lang="en-US" sz="2400" b="1" dirty="0"/>
              <a:t>Object detection</a:t>
            </a:r>
          </a:p>
          <a:p>
            <a:pPr lvl="2" algn="just"/>
            <a:r>
              <a:rPr lang="en-US" sz="2400" b="1" dirty="0"/>
              <a:t>Buzzer and vibrant notification</a:t>
            </a:r>
            <a:endParaRPr lang="en-US" sz="2400" dirty="0"/>
          </a:p>
          <a:p>
            <a:pPr lvl="2" algn="just"/>
            <a:r>
              <a:rPr lang="en-US" sz="2400" b="1" dirty="0"/>
              <a:t>Sending SOS message through what’s app </a:t>
            </a:r>
            <a:r>
              <a:rPr lang="en-US" sz="2400" dirty="0"/>
              <a:t>(in case of emergency) </a:t>
            </a:r>
          </a:p>
          <a:p>
            <a:pPr lvl="2" algn="just"/>
            <a:endParaRPr lang="en-US" sz="2400" dirty="0"/>
          </a:p>
          <a:p>
            <a:pPr algn="just">
              <a:buNone/>
            </a:pPr>
            <a:r>
              <a:rPr lang="en-US" sz="2400" b="1" dirty="0"/>
              <a:t>MODULE DESCRIPTION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Object detection:</a:t>
            </a:r>
            <a:endParaRPr lang="en-US" sz="2400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In this module, the objects in the surrounding are detected by the ultrasonic sensors and those signals are sent to the micro controller.</a:t>
            </a:r>
          </a:p>
          <a:p>
            <a:pPr lvl="1" algn="just">
              <a:lnSpc>
                <a:spcPct val="150000"/>
              </a:lnSpc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8382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ultrasonic sensor consists of two parts</a:t>
            </a:r>
          </a:p>
          <a:p>
            <a:endParaRPr lang="en-US" sz="2400" dirty="0"/>
          </a:p>
          <a:p>
            <a:r>
              <a:rPr lang="en-US" sz="2400" dirty="0"/>
              <a:t>   	</a:t>
            </a:r>
            <a:r>
              <a:rPr lang="en-US" sz="2400" dirty="0" err="1"/>
              <a:t>i</a:t>
            </a:r>
            <a:r>
              <a:rPr lang="en-US" sz="2400" dirty="0"/>
              <a:t>)Trigger </a:t>
            </a:r>
          </a:p>
          <a:p>
            <a:endParaRPr lang="en-US" sz="2400" dirty="0"/>
          </a:p>
          <a:p>
            <a:r>
              <a:rPr lang="en-US" sz="2400" dirty="0"/>
              <a:t>	ii)Echo</a:t>
            </a:r>
          </a:p>
          <a:p>
            <a:endParaRPr lang="en-US" sz="2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transmits ultrasonic waves which reflects back to the sensor on reaching the object.</a:t>
            </a:r>
          </a:p>
          <a:p>
            <a:pPr lvl="1"/>
            <a:r>
              <a:rPr lang="en-US" sz="2400" dirty="0"/>
              <a:t>								</a:t>
            </a:r>
          </a:p>
          <a:p>
            <a:pPr lvl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1" y="4549676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Echo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It receives the ultrasonic waves deflected from the object reaches the Echo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distance is calculated by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4"/>
            <a:r>
              <a:rPr lang="en-US" sz="2400" dirty="0"/>
              <a:t>	Distance/2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6308678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3075"/>
      </p:ext>
    </p:extLst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000999" cy="3586302"/>
          </a:xfrm>
        </p:spPr>
      </p:pic>
      <p:sp>
        <p:nvSpPr>
          <p:cNvPr id="5" name="TextBox 4"/>
          <p:cNvSpPr txBox="1"/>
          <p:nvPr/>
        </p:nvSpPr>
        <p:spPr>
          <a:xfrm>
            <a:off x="2438400" y="1981200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(Trigger)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0517" y="44196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(Echo)</a:t>
            </a:r>
          </a:p>
        </p:txBody>
      </p:sp>
    </p:spTree>
    <p:extLst>
      <p:ext uri="{BB962C8B-B14F-4D97-AF65-F5344CB8AC3E}">
        <p14:creationId xmlns:p14="http://schemas.microsoft.com/office/powerpoint/2010/main" val="3054460924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486400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400" b="1" dirty="0"/>
              <a:t>Buzzer and vibrant notification: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7400" dirty="0"/>
              <a:t>		The micro controller after receiving the signals from the sensor, the microcontroller makes the buzzer to buzz and vibration module to produce vibration.</a:t>
            </a:r>
            <a:endParaRPr lang="en-US" sz="7400" b="1" dirty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400" b="1" dirty="0"/>
              <a:t>Sending SOS message through what’s app </a:t>
            </a:r>
            <a:r>
              <a:rPr lang="en-US" sz="7400" dirty="0"/>
              <a:t>(in case of emergency):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7400" dirty="0"/>
              <a:t>		In case of emergency, the blind person clicks a button on the glass which sends a emergency message to the target what’s app through Twilio API.</a:t>
            </a:r>
          </a:p>
          <a:p>
            <a:pPr algn="just">
              <a:lnSpc>
                <a:spcPct val="170000"/>
              </a:lnSpc>
            </a:pPr>
            <a:endParaRPr lang="en-US" sz="7400" dirty="0"/>
          </a:p>
        </p:txBody>
      </p:sp>
    </p:spTree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533400" y="3124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  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7200" dirty="0"/>
              <a:t>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!!!</a:t>
            </a: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3465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Abstract</a:t>
            </a:r>
          </a:p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Objective</a:t>
            </a:r>
          </a:p>
          <a:p>
            <a:pPr algn="just"/>
            <a:r>
              <a:rPr lang="en-US" dirty="0"/>
              <a:t>Existing System</a:t>
            </a:r>
          </a:p>
          <a:p>
            <a:pPr algn="just"/>
            <a:r>
              <a:rPr lang="en-US" dirty="0"/>
              <a:t>Disadvantages</a:t>
            </a:r>
          </a:p>
          <a:p>
            <a:pPr algn="just"/>
            <a:r>
              <a:rPr lang="en-US" dirty="0"/>
              <a:t>Proposed System</a:t>
            </a:r>
          </a:p>
          <a:p>
            <a:pPr algn="just"/>
            <a:r>
              <a:rPr lang="en-US" dirty="0"/>
              <a:t>Advantages</a:t>
            </a:r>
          </a:p>
          <a:p>
            <a:pPr algn="just"/>
            <a:r>
              <a:rPr lang="en-US" dirty="0"/>
              <a:t>System requirements</a:t>
            </a:r>
          </a:p>
          <a:p>
            <a:pPr algn="just"/>
            <a:r>
              <a:rPr lang="en-US" dirty="0"/>
              <a:t>Overall diagram</a:t>
            </a:r>
          </a:p>
          <a:p>
            <a:pPr algn="just"/>
            <a:r>
              <a:rPr lang="en-US" dirty="0"/>
              <a:t>Modules</a:t>
            </a:r>
            <a:endParaRPr lang="zh-CN" alt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b="1" dirty="0"/>
              <a:t>ABSTRACT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third eye for blind is a device that helps blind people to navigate with speed and confidence by detecting the nearby obstacles.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Using the help of ultrasonic waves and notifying them with a buzzer sound and vibration.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They only need to wear this device as one of their accessories. </a:t>
            </a: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 The vibration and </a:t>
            </a:r>
            <a:r>
              <a:rPr lang="en-IN" dirty="0"/>
              <a:t>buzzer</a:t>
            </a:r>
            <a:r>
              <a:rPr lang="en-US" dirty="0"/>
              <a:t> occurs when the object comes at the distance of 1 meter thus it is a fully automated device.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 the noisy place, the blind is unable to hear the buzzer sound but the blind experiences a vibration due to the vibration module.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enables the blind to navigate objects where there is a heavy traffic.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This project helps the blind people to run their life as usual.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According to WHO, 39 million people are estimated as blind worldwide.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affected ones have been using traditional white cane for many years which has many disadvantages.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proposed system is more efficient way to help visually impaired people navigate with great comfort, speed and confidence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Our project consists of the spectacles which has ultrasonic sensors attached to it.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ultrasonic sensors detect the nearby objects and alerts the blind person with the buzzer sound and vibrating wave signals.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The vibration helps the blind person to know about the presence of object in the noisy area.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ensures the security of the blind person.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3017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latin typeface="+mj-lt"/>
              </a:rPr>
              <a:t>OBJECTIVE</a:t>
            </a:r>
            <a:endParaRPr lang="en-IN" sz="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</a:pPr>
            <a:r>
              <a:rPr lang="en-IN" sz="2600" dirty="0"/>
              <a:t>The objective of  project IoT based Third Eye For visually Challenged is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971800"/>
            <a:ext cx="784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To design portable wearable device for  the visually impaired and those who often must relay on others.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To help the visually impaired people to move around from one place to another with confidence.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dirty="0"/>
              <a:t>To ensure the well being of the person by sending SOS message in case of emergency.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7756287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en-US" b="1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major exiting systems are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lvl="4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/>
              <a:t>White Cane</a:t>
            </a:r>
          </a:p>
          <a:p>
            <a:pPr lvl="4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/>
              <a:t>Vision (a torch </a:t>
            </a:r>
            <a:r>
              <a:rPr lang="en-US" sz="2600"/>
              <a:t>for blinds)</a:t>
            </a:r>
            <a:endParaRPr lang="en-US" sz="2600" dirty="0"/>
          </a:p>
          <a:p>
            <a:pPr lvl="4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/>
              <a:t>Vibration Gloves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70000"/>
              </a:lnSpc>
            </a:pPr>
            <a:endParaRPr lang="en-US" sz="2400" dirty="0"/>
          </a:p>
        </p:txBody>
      </p:sp>
    </p:spTree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1126</Words>
  <Application>Microsoft Office PowerPoint</Application>
  <PresentationFormat>On-screen Show (4:3)</PresentationFormat>
  <Paragraphs>166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宋体</vt:lpstr>
      <vt:lpstr>Arial</vt:lpstr>
      <vt:lpstr>Calibri</vt:lpstr>
      <vt:lpstr>Calibri (Headings)</vt:lpstr>
      <vt:lpstr>Constantia</vt:lpstr>
      <vt:lpstr>Times New Roman</vt:lpstr>
      <vt:lpstr>Wingdings</vt:lpstr>
      <vt:lpstr>Wingdings 2</vt:lpstr>
      <vt:lpstr>Flow</vt:lpstr>
      <vt:lpstr>IOT BASED  THIRD EYE FOR  VISUALLY CHALLENGED PEOPLE</vt:lpstr>
      <vt:lpstr>  TEAM MEMBERS</vt:lpstr>
      <vt:lpstr>AGENDA</vt:lpstr>
      <vt:lpstr>ABSTRACT</vt:lpstr>
      <vt:lpstr>PowerPoint Presentation</vt:lpstr>
      <vt:lpstr>INTRODUCTION</vt:lpstr>
      <vt:lpstr>PowerPoint Presentation</vt:lpstr>
      <vt:lpstr>PowerPoint Presentation</vt:lpstr>
      <vt:lpstr>EXISTING SYSTEM</vt:lpstr>
      <vt:lpstr>PowerPoint Presentation</vt:lpstr>
      <vt:lpstr>                     </vt:lpstr>
      <vt:lpstr>PowerPoint Presentation</vt:lpstr>
      <vt:lpstr>PowerPoint Presentation</vt:lpstr>
      <vt:lpstr>VIBRATION GLOVES</vt:lpstr>
      <vt:lpstr>Disadvantage</vt:lpstr>
      <vt:lpstr>PROPOSED SYSTEM</vt:lpstr>
      <vt:lpstr>PowerPoint Presentation</vt:lpstr>
      <vt:lpstr>ADVANTAGES</vt:lpstr>
      <vt:lpstr>SYSTEM REQUIREMENTS</vt:lpstr>
      <vt:lpstr>SOFTWARE DESCRIPTION</vt:lpstr>
      <vt:lpstr>OVERALL DIAGRAM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THIRD EYE FOR VISUALLY CHALLENGED</dc:title>
  <dc:creator>Administrator</dc:creator>
  <cp:lastModifiedBy>DELL</cp:lastModifiedBy>
  <cp:revision>117</cp:revision>
  <dcterms:created xsi:type="dcterms:W3CDTF">2023-02-08T11:21:24Z</dcterms:created>
  <dcterms:modified xsi:type="dcterms:W3CDTF">2024-01-31T04:51:51Z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99e1777714fd4cf18feb53ddb218bded</vt:lpwstr>
  </property>
</Properties>
</file>