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7" r:id="rId9"/>
    <p:sldId id="281" r:id="rId10"/>
    <p:sldId id="282" r:id="rId11"/>
    <p:sldId id="267" r:id="rId12"/>
    <p:sldId id="283" r:id="rId13"/>
    <p:sldId id="284" r:id="rId14"/>
    <p:sldId id="285" r:id="rId15"/>
    <p:sldId id="286" r:id="rId16"/>
    <p:sldId id="269" r:id="rId17"/>
    <p:sldId id="270" r:id="rId18"/>
    <p:sldId id="280" r:id="rId19"/>
    <p:sldId id="272" r:id="rId20"/>
    <p:sldId id="273" r:id="rId21"/>
    <p:sldId id="289" r:id="rId22"/>
    <p:sldId id="288" r:id="rId23"/>
    <p:sldId id="275" r:id="rId24"/>
    <p:sldId id="290" r:id="rId25"/>
    <p:sldId id="291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5" d="100"/>
          <a:sy n="75" d="100"/>
        </p:scale>
        <p:origin x="53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8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39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40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>
            <a:normAutofit fontScale="95833" lnSpcReduction="20000"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2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8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54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55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6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A80FF7-D6EC-4BB9-AB6E-795CEEFA73FD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E2A159-06C1-46DF-8141-FB7250C753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3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2286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IOT BASED </a:t>
            </a:r>
            <a:br>
              <a:rPr lang="en-US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THIRD EYE FOR </a:t>
            </a:r>
            <a:br>
              <a:rPr lang="en-US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VISUALLY CHALLENGED PEOPLE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959683"/>
            <a:ext cx="5943600" cy="2894905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848600" cy="23643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by many people who are blind or visually impaired.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allows its users to scan their surroundings for obstacles.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67200"/>
            <a:ext cx="3505201" cy="2289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764113"/>
            <a:ext cx="321549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000080"/>
                </a:solidFill>
                <a:latin typeface="+mj-lt"/>
              </a:rPr>
              <a:t>White Cane</a:t>
            </a:r>
          </a:p>
          <a:p>
            <a:endParaRPr lang="en-IN" dirty="0">
              <a:solidFill>
                <a:srgbClr val="000080"/>
              </a:solidFill>
            </a:endParaRPr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070100"/>
            <a:ext cx="8229600" cy="3949700"/>
          </a:xfrm>
        </p:spPr>
        <p:txBody>
          <a:bodyPr/>
          <a:lstStyle/>
          <a:p>
            <a:pPr marL="285750" indent="-208800" algn="just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May crack or break easily</a:t>
            </a:r>
          </a:p>
          <a:p>
            <a:pPr marL="285750" indent="-208800" algn="just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08800" algn="just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stick may get stuck at the foot path cracks</a:t>
            </a:r>
          </a:p>
          <a:p>
            <a:pPr marL="285750" indent="-208800" algn="just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08800" algn="just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Difficult to handle at crowded place</a:t>
            </a:r>
          </a:p>
          <a:p>
            <a:pPr marL="285750" indent="-208800" algn="just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08800" algn="just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 chances for getting missed</a:t>
            </a:r>
          </a:p>
          <a:p>
            <a:pPr marL="285750" indent="-208800" algn="just"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08800" algn="just">
              <a:buSzPct val="120000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90600"/>
            <a:ext cx="36699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5000" dirty="0">
                <a:solidFill>
                  <a:srgbClr val="000080"/>
                </a:solidFill>
                <a:latin typeface="+mj-lt"/>
              </a:rPr>
              <a:t>Disadvantage</a:t>
            </a:r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95600"/>
            <a:ext cx="8229600" cy="2895600"/>
          </a:xfrm>
        </p:spPr>
        <p:txBody>
          <a:bodyPr/>
          <a:lstStyle/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Smart device used is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by blind or  visually impaired to navigate their path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Ultrasonic sensors are used to detect object.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Buzzer and vibration module is used for notification.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Clr>
                <a:schemeClr val="accent3"/>
              </a:buClr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300" y="1430863"/>
            <a:ext cx="182453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000" dirty="0">
                <a:solidFill>
                  <a:srgbClr val="000080"/>
                </a:solidFill>
                <a:latin typeface="+mj-lt"/>
              </a:rPr>
              <a:t>Vision</a:t>
            </a:r>
          </a:p>
          <a:p>
            <a:endParaRPr lang="en-IN" dirty="0">
              <a:solidFill>
                <a:srgbClr val="00008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7330"/>
            <a:ext cx="2489200" cy="13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2372"/>
      </p:ext>
    </p:extLst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13000"/>
            <a:ext cx="5410200" cy="3474720"/>
          </a:xfrm>
        </p:spPr>
        <p:txBody>
          <a:bodyPr/>
          <a:lstStyle/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Difficult to carry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Requires skill to use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 chances of getting dropped</a:t>
            </a: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Inconvenient to use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274227"/>
            <a:ext cx="3886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solidFill>
                  <a:srgbClr val="000080"/>
                </a:solidFill>
                <a:latin typeface="+mj-lt"/>
              </a:rPr>
              <a:t>Disadvantage</a:t>
            </a:r>
          </a:p>
          <a:p>
            <a:endParaRPr lang="en-IN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6861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7179"/>
            <a:ext cx="5562600" cy="823851"/>
          </a:xfrm>
        </p:spPr>
        <p:txBody>
          <a:bodyPr/>
          <a:lstStyle/>
          <a:p>
            <a:r>
              <a:rPr lang="en-IN" dirty="0">
                <a:solidFill>
                  <a:srgbClr val="000080"/>
                </a:solidFill>
              </a:rPr>
              <a:t>VIBRATION GLOVES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6800"/>
            <a:ext cx="8229600" cy="3550920"/>
          </a:xfrm>
        </p:spPr>
        <p:txBody>
          <a:bodyPr>
            <a:normAutofit lnSpcReduction="10000"/>
          </a:bodyPr>
          <a:lstStyle/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glove with a ultrasonic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sensor and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vibration module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system this wore in the fist and requires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to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raise his fist to detect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object.</a:t>
            </a: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ultrasonic sensor senses the nearby obstacles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vibration is produced if an obstacle is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present.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100000"/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49251"/>
            <a:ext cx="2495550" cy="143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50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80"/>
                </a:solidFill>
              </a:rPr>
              <a:t>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550920"/>
          </a:xfrm>
        </p:spPr>
        <p:txBody>
          <a:bodyPr/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Difficult to handle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Difficult to perform other works wearing the gloves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May cause strain in the client hand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can break when collide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365420605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896112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</a:rPr>
              <a:t>PROPOSED SYSTEM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534400" cy="3200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a navigation system for blind.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ltrasonic sensors will detect the object and produces buzzer sound along with vibration signals.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noisy area, the person may unable to hear the beep sound but still can feel the vibration. 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3429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of GPS module to fetch the current location.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push button is pressed,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location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 sent to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messenger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app.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Hence ensuring the safety and security of the blind.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80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portable and Economical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and light weight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understandable mechanism.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Blind people navigate without the need of expensive tech or sticks.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has the feature to detect the distance of objects.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Sending SOS message in case of any emergency.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</a:rPr>
              <a:t>SYSTEM REQUIREMENTS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b="1" dirty="0"/>
              <a:t>HARDWARE REQUIREMENT:</a:t>
            </a:r>
          </a:p>
          <a:p>
            <a:pPr lvl="1" algn="just"/>
            <a:r>
              <a:rPr lang="en-US" dirty="0"/>
              <a:t>ESP32</a:t>
            </a:r>
            <a:endParaRPr lang="en-US" sz="2000" dirty="0"/>
          </a:p>
          <a:p>
            <a:pPr lvl="1" algn="just"/>
            <a:r>
              <a:rPr lang="en-US" dirty="0"/>
              <a:t>Ultrasonic Sensor</a:t>
            </a:r>
            <a:endParaRPr lang="en-US" sz="2000" dirty="0"/>
          </a:p>
          <a:p>
            <a:pPr lvl="1" algn="just"/>
            <a:r>
              <a:rPr lang="en-US" dirty="0"/>
              <a:t>Vibration Module</a:t>
            </a:r>
            <a:endParaRPr lang="en-US" sz="2000" dirty="0"/>
          </a:p>
          <a:p>
            <a:pPr lvl="1" algn="just"/>
            <a:r>
              <a:rPr lang="en-US" dirty="0"/>
              <a:t>Buzzer</a:t>
            </a:r>
            <a:endParaRPr lang="en-US" sz="2000" dirty="0"/>
          </a:p>
          <a:p>
            <a:pPr lvl="1" algn="just"/>
            <a:r>
              <a:rPr lang="en-US" dirty="0"/>
              <a:t>Wires</a:t>
            </a:r>
            <a:endParaRPr lang="en-US" sz="2000" dirty="0"/>
          </a:p>
          <a:p>
            <a:pPr lvl="1" algn="just"/>
            <a:r>
              <a:rPr lang="en-US" dirty="0"/>
              <a:t>Eye Glasses</a:t>
            </a:r>
            <a:endParaRPr lang="en-US" sz="2000" dirty="0"/>
          </a:p>
          <a:p>
            <a:pPr lvl="1" algn="just"/>
            <a:r>
              <a:rPr lang="en-US" dirty="0"/>
              <a:t>GPS Module</a:t>
            </a:r>
            <a:endParaRPr lang="en-US" sz="2000" dirty="0"/>
          </a:p>
          <a:p>
            <a:pPr algn="just"/>
            <a:r>
              <a:rPr lang="en-US" b="1" dirty="0"/>
              <a:t>SOFTWARE REQUIREMENT:</a:t>
            </a:r>
          </a:p>
          <a:p>
            <a:pPr lvl="1" algn="just"/>
            <a:r>
              <a:rPr lang="en-US" dirty="0"/>
              <a:t>Operating System: Windows 10 or above</a:t>
            </a:r>
          </a:p>
          <a:p>
            <a:pPr lvl="1" algn="just"/>
            <a:r>
              <a:rPr lang="en-US" dirty="0"/>
              <a:t>Platform : Arduino IDE</a:t>
            </a:r>
          </a:p>
          <a:p>
            <a:pPr lvl="1" algn="just"/>
            <a:r>
              <a:rPr lang="en-US" dirty="0"/>
              <a:t>Programming Language : Embedded C</a:t>
            </a:r>
          </a:p>
          <a:p>
            <a:pPr lvl="1" algn="just"/>
            <a:r>
              <a:rPr lang="en-US" dirty="0"/>
              <a:t>What’s App</a:t>
            </a:r>
          </a:p>
          <a:p>
            <a:pPr lvl="1" algn="just"/>
            <a:r>
              <a:rPr lang="en-US" dirty="0"/>
              <a:t>Twilio API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8686800" cy="1143000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  <a:latin typeface="Calibri (Headings)"/>
              </a:rPr>
              <a:t>  TEAM</a:t>
            </a:r>
            <a:r>
              <a:rPr lang="en-US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000080"/>
                </a:solidFill>
                <a:latin typeface="Calibri (Headings)"/>
              </a:rPr>
              <a:t>MEMBERS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MAADHAVAN  U (22504167)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AARTHI K (22591780)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ABINAYA A (22591781)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AKASH V (22591784)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BARATH KRISHNAN N (22591785)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TILAK RAJ G (22591809)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</a:rPr>
              <a:t>SOFTWARE DESCRIPTION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3733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Arduino  IDE is an open source software, which is used to write and upload code to the Arduino boards.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Cross platform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the programming languages C and C++.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written in Arduino is called Sketch.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 is “ .ino “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1430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0080"/>
                </a:solidFill>
              </a:rPr>
              <a:t>OVERALL DIAGRAM</a:t>
            </a:r>
          </a:p>
        </p:txBody>
      </p:sp>
    </p:spTree>
    <p:extLst>
      <p:ext uri="{BB962C8B-B14F-4D97-AF65-F5344CB8AC3E}">
        <p14:creationId xmlns:p14="http://schemas.microsoft.com/office/powerpoint/2010/main" val="284166206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918476" cy="53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5207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</a:rPr>
              <a:t>MODULES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304800" y="1536700"/>
            <a:ext cx="8229600" cy="5029200"/>
          </a:xfrm>
        </p:spPr>
        <p:txBody>
          <a:bodyPr>
            <a:normAutofit fontScale="94167"/>
          </a:bodyPr>
          <a:lstStyle/>
          <a:p>
            <a:pPr lvl="1" algn="just">
              <a:buSzPct val="95000"/>
              <a:buFont typeface="Wingdings" pitchFamily="2" charset="2"/>
              <a:buChar char="Ø"/>
            </a:pPr>
            <a:r>
              <a:rPr lang="en-US" b="1" dirty="0" smtClean="0"/>
              <a:t>There are three modules in our project</a:t>
            </a:r>
            <a:endParaRPr lang="en-US" dirty="0" smtClean="0"/>
          </a:p>
          <a:p>
            <a:pPr lvl="2" algn="just">
              <a:buSzPct val="95000"/>
            </a:pPr>
            <a:r>
              <a:rPr lang="en-US" sz="2400" b="1" dirty="0" smtClean="0"/>
              <a:t>Object detection</a:t>
            </a:r>
          </a:p>
          <a:p>
            <a:pPr lvl="2" algn="just">
              <a:buSzPct val="95000"/>
            </a:pPr>
            <a:r>
              <a:rPr lang="en-US" sz="2400" b="1" dirty="0" smtClean="0"/>
              <a:t>Buzzer and vibrant notification</a:t>
            </a:r>
            <a:endParaRPr lang="en-US" sz="2400" dirty="0" smtClean="0"/>
          </a:p>
          <a:p>
            <a:pPr lvl="2" algn="just">
              <a:buSzPct val="95000"/>
            </a:pPr>
            <a:r>
              <a:rPr lang="en-US" sz="2400" b="1" dirty="0" smtClean="0"/>
              <a:t>Sending SOS message through what’s app </a:t>
            </a:r>
            <a:r>
              <a:rPr lang="en-US" sz="2400" dirty="0" smtClean="0"/>
              <a:t>(in case of emergency) </a:t>
            </a:r>
          </a:p>
          <a:p>
            <a:pPr lvl="2" algn="just"/>
            <a:endParaRPr lang="en-US" sz="2400" dirty="0"/>
          </a:p>
          <a:p>
            <a:pPr algn="just">
              <a:buNone/>
            </a:pPr>
            <a:r>
              <a:rPr lang="en-US" sz="2400" b="1" dirty="0"/>
              <a:t>MODULE DESCRIPTION 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Object detection:</a:t>
            </a:r>
            <a:endParaRPr lang="en-US" sz="2400" dirty="0"/>
          </a:p>
          <a:p>
            <a:pPr lvl="1" algn="just">
              <a:lnSpc>
                <a:spcPct val="150000"/>
              </a:lnSpc>
              <a:buSzPct val="95000"/>
            </a:pPr>
            <a:r>
              <a:rPr lang="en-US" dirty="0" smtClean="0"/>
              <a:t>Objects in the surrounding are detected by the microcontroller and signals are sent to the microcontroller.</a:t>
            </a:r>
            <a:endParaRPr lang="en-US" dirty="0"/>
          </a:p>
          <a:p>
            <a:pPr lvl="1" algn="just">
              <a:lnSpc>
                <a:spcPct val="150000"/>
              </a:lnSpc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8382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ultrasonic sensor consists of two parts</a:t>
            </a:r>
          </a:p>
          <a:p>
            <a:endParaRPr lang="en-US" sz="2400" dirty="0"/>
          </a:p>
          <a:p>
            <a:r>
              <a:rPr lang="en-US" sz="2400" dirty="0"/>
              <a:t>   	i)Trigger </a:t>
            </a:r>
          </a:p>
          <a:p>
            <a:endParaRPr lang="en-US" sz="2400" dirty="0"/>
          </a:p>
          <a:p>
            <a:r>
              <a:rPr lang="en-US" sz="2400" dirty="0"/>
              <a:t>	ii)Echo</a:t>
            </a:r>
          </a:p>
          <a:p>
            <a:endParaRPr lang="en-US" sz="24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It transmits ultrasonic waves which reflects back to the sensor on reaching the object.</a:t>
            </a:r>
          </a:p>
          <a:p>
            <a:pPr lvl="1"/>
            <a:r>
              <a:rPr lang="en-US" sz="2400" dirty="0"/>
              <a:t>								</a:t>
            </a:r>
          </a:p>
          <a:p>
            <a:pPr lvl="1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1" y="4549676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Echo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It receives the ultrasonic waves deflected from the object reaches the Echo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The distance is calculated by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4"/>
            <a:r>
              <a:rPr lang="en-US" sz="2400" dirty="0"/>
              <a:t>	</a:t>
            </a:r>
            <a:r>
              <a:rPr lang="en-US" sz="2400" dirty="0" smtClean="0"/>
              <a:t>Distance/2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429000" y="6308678"/>
            <a:ext cx="2133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3075"/>
      </p:ext>
    </p:extLst>
  </p:cSld>
  <p:clrMapOvr>
    <a:masterClrMapping/>
  </p:clrMapOvr>
  <p:transition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8000999" cy="3586302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2819400" y="4648200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(Trigger)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22098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(Echo)</a:t>
            </a:r>
          </a:p>
        </p:txBody>
      </p:sp>
    </p:spTree>
    <p:extLst>
      <p:ext uri="{BB962C8B-B14F-4D97-AF65-F5344CB8AC3E}">
        <p14:creationId xmlns:p14="http://schemas.microsoft.com/office/powerpoint/2010/main" val="3054460924"/>
      </p:ext>
    </p:extLst>
  </p:cSld>
  <p:clrMapOvr>
    <a:masterClrMapping/>
  </p:clrMapOvr>
  <p:transition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486400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7400" b="1" dirty="0"/>
              <a:t>Buzzer and vibrant notification: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7400" dirty="0"/>
              <a:t>		The micro controller after receiving the signals from the sensor, the microcontroller makes the buzzer to buzz and vibration module to produce vibration.</a:t>
            </a:r>
            <a:endParaRPr lang="en-US" sz="7400" b="1" dirty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400" b="1" dirty="0"/>
              <a:t>Sending SOS message through what’s app </a:t>
            </a:r>
            <a:r>
              <a:rPr lang="en-US" sz="7400" dirty="0"/>
              <a:t>(in case of emergency):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7400" dirty="0"/>
              <a:t>		In case of emergency, the blind person clicks a button on the glass which sends a emergency message to the target what’s app through Twilio API.</a:t>
            </a:r>
          </a:p>
          <a:p>
            <a:pPr algn="just">
              <a:lnSpc>
                <a:spcPct val="170000"/>
              </a:lnSpc>
            </a:pPr>
            <a:endParaRPr lang="en-US" sz="7400" dirty="0"/>
          </a:p>
        </p:txBody>
      </p:sp>
    </p:spTree>
  </p:cSld>
  <p:clrMapOvr>
    <a:masterClrMapping/>
  </p:clrMapOvr>
  <p:transition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533400" y="31242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  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7200" dirty="0"/>
              <a:t> </a:t>
            </a:r>
            <a:r>
              <a:rPr lang="en-US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en-US" sz="7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…!!</a:t>
            </a:r>
            <a:endParaRPr lang="en-US" sz="7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8229600" cy="819912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  <a:latin typeface="Calibri (Headings)"/>
              </a:rPr>
              <a:t>AGENDA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229600" cy="4572000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Overall diagram</a:t>
            </a:r>
          </a:p>
          <a:p>
            <a:pPr algn="just"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100000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</a:rPr>
              <a:t>ABSTRACT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2971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SzPct val="10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Blind can navigate with speed and confidence.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 detected using ultrasonic sensor. 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Notified using Buzzer and vibration effect.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SzPct val="10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to wear it as one of their accessories.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3048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Buzzer and vibration occurs when object come closer than 1 meter.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Vibration motor is used to notify in noisy place.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blind to navigate object even in traffic place.</a:t>
            </a:r>
          </a:p>
          <a:p>
            <a:pPr algn="just">
              <a:lnSpc>
                <a:spcPct val="150000"/>
              </a:lnSpc>
              <a:buSzPct val="100000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</a:rPr>
              <a:t>INTRODUCTION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elps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blind people to run their life as usual.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According to WHO, 39 million people are estimated as blind worldwide.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affected ones have been using traditional white cane for many years which has many disadvantages.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is more efficient way to help visually impaired people navigate with great comfort, speed and confidence</a:t>
            </a:r>
          </a:p>
          <a:p>
            <a:pPr algn="just">
              <a:lnSpc>
                <a:spcPct val="150000"/>
              </a:lnSpc>
              <a:buSzPct val="100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project consists of the spectacles which has ultrasonic sensors attached to it. 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ultrasonic sensors detect the nearby objects and alerts the blind person with the buzzer sound and vibrating wave signals.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vibration helps the blind person to know about the presence of object in the noisy area.</a:t>
            </a:r>
          </a:p>
          <a:p>
            <a:pPr algn="just">
              <a:lnSpc>
                <a:spcPct val="150000"/>
              </a:lnSpc>
              <a:buSzPct val="10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ensures the security of the blind person.</a:t>
            </a:r>
          </a:p>
          <a:p>
            <a:pPr algn="just">
              <a:buSzPct val="1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0"/>
            <a:ext cx="3017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000080"/>
                </a:solidFill>
                <a:latin typeface="+mj-lt"/>
              </a:rPr>
              <a:t>OBJECTIVE</a:t>
            </a:r>
            <a:endParaRPr lang="en-IN" sz="5000" dirty="0">
              <a:solidFill>
                <a:srgbClr val="00008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815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08800" algn="just">
              <a:buClr>
                <a:schemeClr val="accent3"/>
              </a:buClr>
              <a:buSzPct val="120000"/>
              <a:buFont typeface="Arial" panose="020B0604020202020204" pitchFamily="34" charset="0"/>
              <a:buChar char="•"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The objective of  project IoT based Third Eye For visually Challenged is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199" y="2971800"/>
            <a:ext cx="7848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design portable wearable device for  the visually impaired and those who often must relay on others.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help the visually impaired people to move around from one place to another with confidence.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To ensure the well being of the person by sending SOS message in case of emergency.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56287"/>
      </p:ext>
    </p:extLst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000080"/>
                </a:solidFill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800600"/>
          </a:xfrm>
        </p:spPr>
        <p:txBody>
          <a:bodyPr>
            <a:noAutofit/>
          </a:bodyPr>
          <a:lstStyle/>
          <a:p>
            <a:pPr indent="-208800" algn="just">
              <a:lnSpc>
                <a:spcPct val="150000"/>
              </a:lnSpc>
              <a:buSzPct val="9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major exiting systems are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White Cane</a:t>
            </a:r>
          </a:p>
          <a:p>
            <a:pPr lvl="4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Vision (a torch for blinds)</a:t>
            </a:r>
          </a:p>
          <a:p>
            <a:pPr lvl="4" algn="just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Vibration Gloves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942</Words>
  <Application>Microsoft Office PowerPoint</Application>
  <PresentationFormat>On-screen Show (4:3)</PresentationFormat>
  <Paragraphs>164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宋体</vt:lpstr>
      <vt:lpstr>Arial</vt:lpstr>
      <vt:lpstr>Calibri</vt:lpstr>
      <vt:lpstr>Calibri (Headings)</vt:lpstr>
      <vt:lpstr>Calibri Light</vt:lpstr>
      <vt:lpstr>Constantia</vt:lpstr>
      <vt:lpstr>Wingdings</vt:lpstr>
      <vt:lpstr>Wingdings 2</vt:lpstr>
      <vt:lpstr>Flow</vt:lpstr>
      <vt:lpstr>IOT BASED  THIRD EYE FOR  VISUALLY CHALLENGED PEOPLE</vt:lpstr>
      <vt:lpstr>  TEAM MEMBERS</vt:lpstr>
      <vt:lpstr>AGENDA</vt:lpstr>
      <vt:lpstr>ABSTRACT</vt:lpstr>
      <vt:lpstr>PowerPoint Presentation</vt:lpstr>
      <vt:lpstr>INTRODUCTION</vt:lpstr>
      <vt:lpstr>PowerPoint Presentation</vt:lpstr>
      <vt:lpstr>PowerPoint Presentation</vt:lpstr>
      <vt:lpstr>EXISTING SYSTEM</vt:lpstr>
      <vt:lpstr>PowerPoint Presentation</vt:lpstr>
      <vt:lpstr>                     </vt:lpstr>
      <vt:lpstr>PowerPoint Presentation</vt:lpstr>
      <vt:lpstr>PowerPoint Presentation</vt:lpstr>
      <vt:lpstr>VIBRATION GLOVES</vt:lpstr>
      <vt:lpstr>Disadvantage</vt:lpstr>
      <vt:lpstr>PROPOSED SYSTEM</vt:lpstr>
      <vt:lpstr>PowerPoint Presentation</vt:lpstr>
      <vt:lpstr>ADVANTAGES</vt:lpstr>
      <vt:lpstr>SYSTEM REQUIREMENTS</vt:lpstr>
      <vt:lpstr>SOFTWARE DESCRIPTION</vt:lpstr>
      <vt:lpstr>OVERALL DIAGRAM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THIRD EYE FOR VISUALLY CHALLENGED</dc:title>
  <dc:creator>Administrator</dc:creator>
  <cp:lastModifiedBy>DELL</cp:lastModifiedBy>
  <cp:revision>221</cp:revision>
  <dcterms:created xsi:type="dcterms:W3CDTF">2023-02-08T11:21:24Z</dcterms:created>
  <dcterms:modified xsi:type="dcterms:W3CDTF">2024-02-15T01:11:47Z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99e1777714fd4cf18feb53ddb218bded</vt:lpwstr>
  </property>
</Properties>
</file>