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1" r:id="rId5"/>
    <p:sldId id="262" r:id="rId6"/>
    <p:sldId id="263" r:id="rId7"/>
    <p:sldId id="287" r:id="rId8"/>
    <p:sldId id="281" r:id="rId9"/>
    <p:sldId id="282" r:id="rId10"/>
    <p:sldId id="267" r:id="rId11"/>
    <p:sldId id="283" r:id="rId12"/>
    <p:sldId id="284" r:id="rId13"/>
    <p:sldId id="285" r:id="rId14"/>
    <p:sldId id="286" r:id="rId15"/>
    <p:sldId id="269" r:id="rId16"/>
    <p:sldId id="270" r:id="rId17"/>
    <p:sldId id="280" r:id="rId18"/>
    <p:sldId id="272" r:id="rId19"/>
    <p:sldId id="273" r:id="rId20"/>
    <p:sldId id="289" r:id="rId21"/>
    <p:sldId id="288" r:id="rId22"/>
    <p:sldId id="275" r:id="rId23"/>
    <p:sldId id="290" r:id="rId24"/>
    <p:sldId id="291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5" d="100"/>
          <a:sy n="75" d="100"/>
        </p:scale>
        <p:origin x="12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8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639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1048640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>
            <a:normAutofit fontScale="95833" lnSpcReduction="20000"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76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10486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82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8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54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55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6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A80FF7-D6EC-4BB9-AB6E-795CEEFA73F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 dir="vert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3"/>
          <p:cNvSpPr>
            <a:spLocks noGrp="1"/>
          </p:cNvSpPr>
          <p:nvPr>
            <p:ph type="title"/>
          </p:nvPr>
        </p:nvSpPr>
        <p:spPr>
          <a:xfrm>
            <a:off x="2057400" y="1676400"/>
            <a:ext cx="4800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5G TECHNOLOGY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95784" y="5152072"/>
            <a:ext cx="1635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Submitted by</a:t>
            </a:r>
          </a:p>
          <a:p>
            <a:endParaRPr lang="en-IN" dirty="0"/>
          </a:p>
          <a:p>
            <a:r>
              <a:rPr lang="en-IN" b="1" dirty="0" smtClean="0"/>
              <a:t>TILAK RAJ G</a:t>
            </a:r>
          </a:p>
          <a:p>
            <a:endParaRPr lang="en-IN" b="1" dirty="0"/>
          </a:p>
          <a:p>
            <a:r>
              <a:rPr lang="en-IN" b="1" dirty="0" smtClean="0"/>
              <a:t>SHANJAY M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6858000" y="4938236"/>
            <a:ext cx="23114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 Single Corner Rectangle 4"/>
          <p:cNvSpPr/>
          <p:nvPr/>
        </p:nvSpPr>
        <p:spPr>
          <a:xfrm>
            <a:off x="1295400" y="1219200"/>
            <a:ext cx="6324600" cy="144780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/>
              <a:t>May crack or break easily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/>
              <a:t>The stick may get stuck at the foot path cracks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/>
              <a:t>Difficult to handle at crowded place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/>
              <a:t>High chances for getting missed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36699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5000" dirty="0">
                <a:solidFill>
                  <a:schemeClr val="tx2"/>
                </a:solidFill>
                <a:latin typeface="+mj-lt"/>
              </a:rPr>
              <a:t>Disadvantage</a:t>
            </a:r>
          </a:p>
        </p:txBody>
      </p:sp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/>
              <a:t>Vision is a smart device  used is used by blind or  visually impaired to navigate their path.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/>
              <a:t>This  uses ultrasonic waves to detect the obstacles and notify the user using a </a:t>
            </a:r>
            <a:r>
              <a:rPr lang="en-IN"/>
              <a:t>buzzer .</a:t>
            </a:r>
            <a:endParaRPr lang="en-IN" dirty="0"/>
          </a:p>
          <a:p>
            <a:pPr algn="just"/>
            <a:endParaRPr lang="en-IN" dirty="0"/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/>
              <a:t>This idea was inspired from the bats,  which use high frequency sound waves to move.</a:t>
            </a:r>
          </a:p>
          <a:p>
            <a:pPr algn="just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182453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0" b="1" dirty="0">
                <a:solidFill>
                  <a:schemeClr val="tx2"/>
                </a:solidFill>
                <a:latin typeface="+mj-lt"/>
              </a:rPr>
              <a:t>Vision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38" y="5486399"/>
            <a:ext cx="4576262" cy="13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72372"/>
      </p:ext>
    </p:extLst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/>
              <a:t>Difficult to carry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/>
              <a:t>Requires skill to use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/>
              <a:t>High chances of getting dropped</a:t>
            </a: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/>
              <a:t>Inconvenient to use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3886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dirty="0">
                <a:solidFill>
                  <a:schemeClr val="tx2"/>
                </a:solidFill>
                <a:latin typeface="+mj-lt"/>
              </a:rPr>
              <a:t>Disadvantage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668617"/>
      </p:ext>
    </p:extLst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VIBRATION GLOVES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This system consists of a glove with a ultrasonic sensor</a:t>
            </a:r>
          </a:p>
          <a:p>
            <a:pPr marL="0" indent="0" algn="just">
              <a:buNone/>
            </a:pPr>
            <a:r>
              <a:rPr lang="en-IN" dirty="0"/>
              <a:t>    and vibration module 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The system this wore in the fist and requires the user</a:t>
            </a:r>
          </a:p>
          <a:p>
            <a:pPr marL="0" indent="0" algn="just">
              <a:buNone/>
            </a:pPr>
            <a:r>
              <a:rPr lang="en-IN" dirty="0"/>
              <a:t>    to raise his fist to detect the object</a:t>
            </a:r>
          </a:p>
          <a:p>
            <a:pPr marL="0" indent="0" algn="just">
              <a:buNone/>
            </a:pPr>
            <a:r>
              <a:rPr lang="en-IN" dirty="0"/>
              <a:t>.</a:t>
            </a:r>
          </a:p>
          <a:p>
            <a:pPr algn="just"/>
            <a:r>
              <a:rPr lang="en-IN" dirty="0"/>
              <a:t>The ultrasonic sensor senses the nearby obstacles and</a:t>
            </a:r>
          </a:p>
          <a:p>
            <a:pPr marL="0" indent="0" algn="just">
              <a:buNone/>
            </a:pPr>
            <a:r>
              <a:rPr lang="en-IN" dirty="0"/>
              <a:t>    vibration is produced if an obstacle is present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5715000"/>
            <a:ext cx="2495550" cy="10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05025"/>
      </p:ext>
    </p:extLst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Difficult to handle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Difficult to perform other works wearing the gloves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May cause strain in the client hand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It can break when collide with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3654206058"/>
      </p:ext>
    </p:extLst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6112"/>
          </a:xfrm>
        </p:spPr>
        <p:txBody>
          <a:bodyPr/>
          <a:lstStyle/>
          <a:p>
            <a:r>
              <a:rPr lang="en-US" b="1" dirty="0"/>
              <a:t>PROPOSED SYSTEM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this system we are developing a navigation system for the blind persons.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is very easy to use and work as a navigator to the blind people to easily navigate.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this system the ultrasonic sensors will detect the object and gives beep sound and also sends vibration signals.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the noisy area, the person may unable to hear the beep sound but still can feel the vibration. </a:t>
            </a:r>
          </a:p>
          <a:p>
            <a:pPr algn="just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42367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purpose of the project is to develop a product that is useful for blind people and people who often rely on others.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Visually impaired people move around and learn about nearby objects by using the portable armband holder that emits ultrasound, buzz when obstacles are detected.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aim of the project is therefore to develop a cost-effective and efficient way to navigate more comfortably, faster and safer.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It is portable and Economical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Small and light weight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Easy understandable mechanism.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Blind people navigate without the need of expensive tech or sticks.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has the feature to detect the distance of objects.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Sending SOS message in case of any emergency.</a:t>
            </a:r>
          </a:p>
        </p:txBody>
      </p:sp>
    </p:spTree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/>
              <a:t>SYSTEM REQUIREMENTS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b="1" dirty="0"/>
              <a:t>HARDWARE REQUIREMENT:</a:t>
            </a:r>
          </a:p>
          <a:p>
            <a:pPr lvl="1" algn="just"/>
            <a:r>
              <a:rPr lang="en-US" dirty="0"/>
              <a:t>ESP32</a:t>
            </a:r>
            <a:endParaRPr lang="en-US" sz="2000" dirty="0"/>
          </a:p>
          <a:p>
            <a:pPr lvl="1" algn="just"/>
            <a:r>
              <a:rPr lang="en-US" dirty="0"/>
              <a:t>Ultrasonic Sensor</a:t>
            </a:r>
            <a:endParaRPr lang="en-US" sz="2000" dirty="0"/>
          </a:p>
          <a:p>
            <a:pPr lvl="1" algn="just"/>
            <a:r>
              <a:rPr lang="en-US" dirty="0"/>
              <a:t>Vibration Module</a:t>
            </a:r>
            <a:endParaRPr lang="en-US" sz="2000" dirty="0"/>
          </a:p>
          <a:p>
            <a:pPr lvl="1" algn="just"/>
            <a:r>
              <a:rPr lang="en-US" dirty="0"/>
              <a:t>Buzzer</a:t>
            </a:r>
            <a:endParaRPr lang="en-US" sz="2000" dirty="0"/>
          </a:p>
          <a:p>
            <a:pPr lvl="1" algn="just"/>
            <a:r>
              <a:rPr lang="en-US" dirty="0"/>
              <a:t>Wires</a:t>
            </a:r>
            <a:endParaRPr lang="en-US" sz="2000" dirty="0"/>
          </a:p>
          <a:p>
            <a:pPr lvl="1" algn="just"/>
            <a:r>
              <a:rPr lang="en-US" dirty="0"/>
              <a:t>Eye Glasses</a:t>
            </a:r>
            <a:endParaRPr lang="en-US" sz="2000" dirty="0"/>
          </a:p>
          <a:p>
            <a:pPr lvl="1" algn="just"/>
            <a:r>
              <a:rPr lang="en-US" dirty="0"/>
              <a:t>GPS Module</a:t>
            </a:r>
            <a:endParaRPr lang="en-US" sz="2000" dirty="0"/>
          </a:p>
          <a:p>
            <a:pPr algn="just"/>
            <a:r>
              <a:rPr lang="en-US" b="1" dirty="0"/>
              <a:t>SOFTWARE REQUIREMENT:</a:t>
            </a:r>
          </a:p>
          <a:p>
            <a:pPr lvl="1" algn="just"/>
            <a:r>
              <a:rPr lang="en-US" dirty="0"/>
              <a:t>Operating System: Windows 10 or above</a:t>
            </a:r>
          </a:p>
          <a:p>
            <a:pPr lvl="1" algn="just"/>
            <a:r>
              <a:rPr lang="en-US" dirty="0"/>
              <a:t>Platform : Arduino IDE</a:t>
            </a:r>
          </a:p>
          <a:p>
            <a:pPr lvl="1" algn="just"/>
            <a:r>
              <a:rPr lang="en-US" dirty="0"/>
              <a:t>Programming Language : Embedded C</a:t>
            </a:r>
          </a:p>
          <a:p>
            <a:pPr lvl="1" algn="just"/>
            <a:r>
              <a:rPr lang="en-US" dirty="0"/>
              <a:t>What’s App</a:t>
            </a:r>
          </a:p>
          <a:p>
            <a:pPr lvl="1" algn="just"/>
            <a:r>
              <a:rPr lang="en-US" dirty="0"/>
              <a:t>Twilio API</a:t>
            </a:r>
          </a:p>
        </p:txBody>
      </p:sp>
    </p:spTree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SOFTWARE DESCRIPTION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Arduino  IDE is an open source software, which is used to write and upload code to the Arduino boards.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IDE application is suitable for different operating systems such as Windows, MacOS, Linux.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supports the programming languages C and C++.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program or code written in the Arduino IDE is often called as sketching.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sketch is saved with the extension “.ino “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 </a:t>
            </a:r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93465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+mj-lt"/>
              </a:rPr>
              <a:t>Introduction</a:t>
            </a:r>
            <a:endParaRPr lang="en-US" dirty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Evolution of </a:t>
            </a:r>
            <a:r>
              <a:rPr lang="en-US" sz="24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G to 5G</a:t>
            </a:r>
            <a:endParaRPr lang="en-US" dirty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Comparison of 1G to 5G</a:t>
            </a:r>
            <a:endParaRPr lang="en-US" dirty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Architecture</a:t>
            </a:r>
            <a:endParaRPr lang="en-US" dirty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Application</a:t>
            </a:r>
            <a:endParaRPr lang="en-US" dirty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Advantages</a:t>
            </a:r>
            <a:endParaRPr lang="en-US" dirty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Government’s steps</a:t>
            </a:r>
            <a:endParaRPr lang="en-US" dirty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Challenges</a:t>
            </a:r>
            <a:endParaRPr lang="en-US" dirty="0">
              <a:latin typeface="+mj-lt"/>
            </a:endParaRPr>
          </a:p>
          <a:p>
            <a:pPr algn="just"/>
            <a:r>
              <a:rPr lang="en-US" altLang="zh-CN" dirty="0" smtClean="0">
                <a:latin typeface="+mj-lt"/>
              </a:rPr>
              <a:t>Conclusion</a:t>
            </a:r>
            <a:endParaRPr lang="zh-CN" altLang="en-US" dirty="0">
              <a:latin typeface="+mj-lt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OVERALL DIAGRAM</a:t>
            </a:r>
          </a:p>
        </p:txBody>
      </p:sp>
    </p:spTree>
    <p:extLst>
      <p:ext uri="{BB962C8B-B14F-4D97-AF65-F5344CB8AC3E}">
        <p14:creationId xmlns:p14="http://schemas.microsoft.com/office/powerpoint/2010/main" val="2841662063"/>
      </p:ext>
    </p:extLst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4" y="775917"/>
            <a:ext cx="7935432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52070"/>
      </p:ext>
    </p:extLst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/>
              <a:t>MODULES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94167"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b="1" dirty="0"/>
              <a:t>There are three modules in our project</a:t>
            </a:r>
            <a:endParaRPr lang="en-US" dirty="0"/>
          </a:p>
          <a:p>
            <a:pPr lvl="2" algn="just"/>
            <a:r>
              <a:rPr lang="en-US" sz="2400" b="1" dirty="0"/>
              <a:t>Object detection</a:t>
            </a:r>
          </a:p>
          <a:p>
            <a:pPr lvl="2" algn="just"/>
            <a:r>
              <a:rPr lang="en-US" sz="2400" b="1" dirty="0"/>
              <a:t>Buzzer and vibrant notification</a:t>
            </a:r>
            <a:endParaRPr lang="en-US" sz="2400" dirty="0"/>
          </a:p>
          <a:p>
            <a:pPr lvl="2" algn="just"/>
            <a:r>
              <a:rPr lang="en-US" sz="2400" b="1" dirty="0"/>
              <a:t>Sending SOS message through what’s app </a:t>
            </a:r>
            <a:r>
              <a:rPr lang="en-US" sz="2400" dirty="0"/>
              <a:t>(in case of emergency) </a:t>
            </a:r>
          </a:p>
          <a:p>
            <a:pPr lvl="2" algn="just"/>
            <a:endParaRPr lang="en-US" sz="2400" dirty="0"/>
          </a:p>
          <a:p>
            <a:pPr algn="just">
              <a:buNone/>
            </a:pPr>
            <a:r>
              <a:rPr lang="en-US" sz="2400" b="1" dirty="0"/>
              <a:t>MODULE DESCRIPTION 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Object detection:</a:t>
            </a:r>
            <a:endParaRPr lang="en-US" sz="2400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In this module, the objects in the surrounding are detected by the ultrasonic sensors and those signals are sent to the micro controller.</a:t>
            </a:r>
          </a:p>
          <a:p>
            <a:pPr lvl="1" algn="just">
              <a:lnSpc>
                <a:spcPct val="150000"/>
              </a:lnSpc>
              <a:buNone/>
            </a:pPr>
            <a:endParaRPr lang="en-US" dirty="0"/>
          </a:p>
          <a:p>
            <a:pPr algn="just"/>
            <a:endParaRPr lang="en-US" sz="2400" dirty="0"/>
          </a:p>
        </p:txBody>
      </p:sp>
    </p:spTree>
  </p:cSld>
  <p:clrMapOvr>
    <a:masterClrMapping/>
  </p:clrMapOvr>
  <p:transition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8382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ultrasonic sensor consists of two parts</a:t>
            </a:r>
          </a:p>
          <a:p>
            <a:endParaRPr lang="en-US" sz="2400" dirty="0"/>
          </a:p>
          <a:p>
            <a:r>
              <a:rPr lang="en-US" sz="2400" dirty="0"/>
              <a:t>   	</a:t>
            </a:r>
            <a:r>
              <a:rPr lang="en-US" sz="2400" dirty="0" err="1"/>
              <a:t>i</a:t>
            </a:r>
            <a:r>
              <a:rPr lang="en-US" sz="2400" dirty="0"/>
              <a:t>)Trigger </a:t>
            </a:r>
          </a:p>
          <a:p>
            <a:endParaRPr lang="en-US" sz="2400" dirty="0"/>
          </a:p>
          <a:p>
            <a:r>
              <a:rPr lang="en-US" sz="2400" dirty="0"/>
              <a:t>	ii)Echo</a:t>
            </a:r>
          </a:p>
          <a:p>
            <a:endParaRPr lang="en-US" sz="2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Trigger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It transmits ultrasonic waves which reflects back to the sensor on reaching the object.</a:t>
            </a:r>
          </a:p>
          <a:p>
            <a:pPr lvl="1"/>
            <a:r>
              <a:rPr lang="en-US" sz="2400" dirty="0"/>
              <a:t>								</a:t>
            </a:r>
          </a:p>
          <a:p>
            <a:pPr lvl="1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1" y="4549676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Echo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It receives the ultrasonic waves deflected from the object reaches the Echo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distance is calculated by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4"/>
            <a:r>
              <a:rPr lang="en-US" sz="2400" dirty="0"/>
              <a:t>	Distance/2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9000" y="6308678"/>
            <a:ext cx="2133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3075"/>
      </p:ext>
    </p:extLst>
  </p:cSld>
  <p:clrMapOvr>
    <a:masterClrMapping/>
  </p:clrMapOvr>
  <p:transition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8000999" cy="3586302"/>
          </a:xfrm>
        </p:spPr>
      </p:pic>
      <p:sp>
        <p:nvSpPr>
          <p:cNvPr id="5" name="TextBox 4"/>
          <p:cNvSpPr txBox="1"/>
          <p:nvPr/>
        </p:nvSpPr>
        <p:spPr>
          <a:xfrm>
            <a:off x="2438400" y="1981200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(Trigger)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0517" y="44196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(Echo)</a:t>
            </a:r>
          </a:p>
        </p:txBody>
      </p:sp>
    </p:spTree>
    <p:extLst>
      <p:ext uri="{BB962C8B-B14F-4D97-AF65-F5344CB8AC3E}">
        <p14:creationId xmlns:p14="http://schemas.microsoft.com/office/powerpoint/2010/main" val="3054460924"/>
      </p:ext>
    </p:extLst>
  </p:cSld>
  <p:clrMapOvr>
    <a:masterClrMapping/>
  </p:clrMapOvr>
  <p:transition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486400"/>
          </a:xfrm>
        </p:spPr>
        <p:txBody>
          <a:bodyPr>
            <a:normAutofit fontScale="32500" lnSpcReduction="20000"/>
          </a:bodyPr>
          <a:lstStyle/>
          <a:p>
            <a:pPr algn="just">
              <a:buNone/>
            </a:pPr>
            <a:endParaRPr lang="en-US" sz="24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7400" b="1" dirty="0"/>
              <a:t>Buzzer and vibrant notification: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7400" dirty="0"/>
              <a:t>		The micro controller after receiving the signals from the sensor, the microcontroller makes the buzzer to buzz and vibration module to produce vibration.</a:t>
            </a:r>
            <a:endParaRPr lang="en-US" sz="7400" b="1" dirty="0"/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7400" b="1" dirty="0"/>
              <a:t>Sending SOS message through what’s app </a:t>
            </a:r>
            <a:r>
              <a:rPr lang="en-US" sz="7400" dirty="0"/>
              <a:t>(in case of emergency):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7400" dirty="0"/>
              <a:t>		In case of emergency, the blind person clicks a button on the glass which sends a emergency message to the target what’s app through Twilio API.</a:t>
            </a:r>
          </a:p>
          <a:p>
            <a:pPr algn="just">
              <a:lnSpc>
                <a:spcPct val="170000"/>
              </a:lnSpc>
            </a:pPr>
            <a:endParaRPr lang="en-US" sz="7400" dirty="0"/>
          </a:p>
        </p:txBody>
      </p:sp>
    </p:spTree>
  </p:cSld>
  <p:clrMapOvr>
    <a:masterClrMapping/>
  </p:clrMapOvr>
  <p:transition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1"/>
          <p:cNvSpPr txBox="1"/>
          <p:nvPr/>
        </p:nvSpPr>
        <p:spPr>
          <a:xfrm>
            <a:off x="533400" y="3124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   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sz="7200" dirty="0"/>
              <a:t>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!!!</a:t>
            </a: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838200"/>
          </a:xfrm>
        </p:spPr>
        <p:txBody>
          <a:bodyPr/>
          <a:lstStyle/>
          <a:p>
            <a:r>
              <a:rPr lang="en-US" b="1" dirty="0" smtClean="0"/>
              <a:t>Introduction to 5G</a:t>
            </a:r>
            <a:endParaRPr lang="en-US" b="1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3962400" cy="137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What is 5G?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What does it offer?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153400" cy="5715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5G ?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5G is the latest form of cellular technology, designed to greatly increase the speed and responsiveness of </a:t>
            </a:r>
            <a:r>
              <a:rPr lang="en-US" dirty="0"/>
              <a:t>wireless </a:t>
            </a:r>
            <a:r>
              <a:rPr lang="en-US" dirty="0" smtClean="0"/>
              <a:t>       network.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 Complete wireless communication with almost no            limitation.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Has incredible transmission speed.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does it offer ?</a:t>
            </a:r>
            <a:endParaRPr lang="en-US" b="1" dirty="0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World wide cellular phones.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Low latency.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Extraordinary data capabilities.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High connectivity.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No network congestion.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Connectivity to a full circle.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Large phone memory, more dialing speed, more clarity in audio and video.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Evolution from 1G to </a:t>
            </a:r>
            <a:r>
              <a:rPr lang="en-US" sz="5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5G</a:t>
            </a:r>
          </a:p>
          <a:p>
            <a:pPr algn="just"/>
            <a:r>
              <a:rPr lang="en-US" sz="2400" dirty="0" smtClean="0"/>
              <a:t>1G</a:t>
            </a:r>
          </a:p>
          <a:p>
            <a:pPr algn="just"/>
            <a:r>
              <a:rPr lang="en-US" sz="2400" dirty="0" smtClean="0"/>
              <a:t>2G</a:t>
            </a:r>
          </a:p>
          <a:p>
            <a:pPr algn="just"/>
            <a:r>
              <a:rPr lang="en-US" sz="2400" dirty="0" smtClean="0"/>
              <a:t>3G</a:t>
            </a:r>
          </a:p>
          <a:p>
            <a:pPr algn="just"/>
            <a:r>
              <a:rPr lang="en-US" sz="2400" dirty="0" smtClean="0"/>
              <a:t>4G</a:t>
            </a:r>
          </a:p>
          <a:p>
            <a:pPr algn="just"/>
            <a:r>
              <a:rPr lang="en-US" sz="2400" dirty="0" smtClean="0"/>
              <a:t>5G</a:t>
            </a:r>
            <a:endParaRPr lang="en-US" sz="2400" dirty="0"/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0"/>
            <a:ext cx="52302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chemeClr val="tx2"/>
                </a:solidFill>
                <a:latin typeface="+mj-lt"/>
              </a:rPr>
              <a:t>1G wireless system</a:t>
            </a:r>
            <a:endParaRPr lang="en-IN" sz="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8153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2600" dirty="0" smtClean="0"/>
              <a:t>Developed in 1980s.</a:t>
            </a:r>
          </a:p>
          <a:p>
            <a:pPr marL="457200" indent="-457200" algn="just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</a:pPr>
            <a:endParaRPr lang="en-IN" sz="2600" dirty="0" smtClean="0"/>
          </a:p>
          <a:p>
            <a:pPr marL="457200" indent="-457200" algn="just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2600" dirty="0" smtClean="0"/>
              <a:t>Based on analog system.</a:t>
            </a:r>
          </a:p>
          <a:p>
            <a:pPr marL="457200" indent="-457200" algn="just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</a:pPr>
            <a:endParaRPr lang="en-IN" sz="2600" dirty="0" smtClean="0"/>
          </a:p>
          <a:p>
            <a:pPr marL="457200" indent="-457200" algn="just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2600" dirty="0" smtClean="0"/>
              <a:t>Speed up to 2.4kbps.</a:t>
            </a:r>
          </a:p>
          <a:p>
            <a:pPr marL="457200" indent="-457200" algn="just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</a:pPr>
            <a:endParaRPr lang="en-IN" sz="2600" dirty="0" smtClean="0"/>
          </a:p>
          <a:p>
            <a:pPr marL="457200" indent="-457200" algn="just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2600" dirty="0" smtClean="0"/>
              <a:t>Supported only voice calls.</a:t>
            </a:r>
          </a:p>
          <a:p>
            <a:pPr marL="457200" indent="-457200" algn="just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</a:pPr>
            <a:endParaRPr lang="en-IN" sz="2600" dirty="0" smtClean="0"/>
          </a:p>
          <a:p>
            <a:pPr marL="457200" indent="-457200" algn="just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2600" dirty="0" smtClean="0"/>
              <a:t>Allows users to make voice call in 1 country.</a:t>
            </a:r>
          </a:p>
          <a:p>
            <a:pPr marL="457200" indent="-457200" algn="just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</a:pPr>
            <a:endParaRPr lang="en-IN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971800"/>
            <a:ext cx="784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7756287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r>
              <a:rPr lang="en-US" b="1" dirty="0" smtClean="0"/>
              <a:t>2G wireless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Launched in 1990s.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Based on digital system.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Speed up to 64kbps.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Services such as digital voice  &amp; </a:t>
            </a:r>
            <a:r>
              <a:rPr lang="en-US" dirty="0" err="1" smtClean="0"/>
              <a:t>sms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70000"/>
              </a:lnSpc>
            </a:pPr>
            <a:endParaRPr lang="en-US" sz="2400" dirty="0"/>
          </a:p>
        </p:txBody>
      </p:sp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800" b="1" dirty="0" smtClean="0">
                <a:solidFill>
                  <a:schemeClr val="tx2"/>
                </a:solidFill>
              </a:rPr>
              <a:t>2.5 wireless system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It allows its users to scan their surroundings for obstacles.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7667625" cy="3203812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915</Words>
  <Application>Microsoft Office PowerPoint</Application>
  <PresentationFormat>On-screen Show (4:3)</PresentationFormat>
  <Paragraphs>170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宋体</vt:lpstr>
      <vt:lpstr>Arial</vt:lpstr>
      <vt:lpstr>Calibri</vt:lpstr>
      <vt:lpstr>Constantia</vt:lpstr>
      <vt:lpstr>Wingdings</vt:lpstr>
      <vt:lpstr>Wingdings 2</vt:lpstr>
      <vt:lpstr>Flow</vt:lpstr>
      <vt:lpstr>5G TECHNOLOGY</vt:lpstr>
      <vt:lpstr>CONTENT</vt:lpstr>
      <vt:lpstr>Introduction to 5G</vt:lpstr>
      <vt:lpstr>PowerPoint Presentation</vt:lpstr>
      <vt:lpstr>What does it offer ?</vt:lpstr>
      <vt:lpstr>PowerPoint Presentation</vt:lpstr>
      <vt:lpstr>PowerPoint Presentation</vt:lpstr>
      <vt:lpstr>2G wireless system</vt:lpstr>
      <vt:lpstr>PowerPoint Presentation</vt:lpstr>
      <vt:lpstr>                     </vt:lpstr>
      <vt:lpstr>PowerPoint Presentation</vt:lpstr>
      <vt:lpstr>PowerPoint Presentation</vt:lpstr>
      <vt:lpstr>VIBRATION GLOVES</vt:lpstr>
      <vt:lpstr>Disadvantage</vt:lpstr>
      <vt:lpstr>PROPOSED SYSTEM</vt:lpstr>
      <vt:lpstr>PowerPoint Presentation</vt:lpstr>
      <vt:lpstr>ADVANTAGES</vt:lpstr>
      <vt:lpstr>SYSTEM REQUIREMENTS</vt:lpstr>
      <vt:lpstr>SOFTWARE DESCRIPTION</vt:lpstr>
      <vt:lpstr>OVERALL DIAGRAM</vt:lpstr>
      <vt:lpstr>PowerPoint Presentation</vt:lpstr>
      <vt:lpstr>MODULES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THIRD EYE FOR VISUALLY CHALLENGED</dc:title>
  <dc:creator>Administrator</dc:creator>
  <cp:lastModifiedBy>DELL</cp:lastModifiedBy>
  <cp:revision>146</cp:revision>
  <dcterms:created xsi:type="dcterms:W3CDTF">2023-02-08T11:21:24Z</dcterms:created>
  <dcterms:modified xsi:type="dcterms:W3CDTF">2024-02-05T15:37:48Z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99e1777714fd4cf18feb53ddb218bded</vt:lpwstr>
  </property>
</Properties>
</file>