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7" r:id="rId2"/>
    <p:sldId id="258" r:id="rId3"/>
    <p:sldId id="259" r:id="rId4"/>
    <p:sldId id="260" r:id="rId5"/>
    <p:sldId id="261" r:id="rId6"/>
    <p:sldId id="262" r:id="rId7"/>
    <p:sldId id="263" r:id="rId8"/>
    <p:sldId id="287" r:id="rId9"/>
    <p:sldId id="281" r:id="rId10"/>
    <p:sldId id="282" r:id="rId11"/>
    <p:sldId id="267" r:id="rId12"/>
    <p:sldId id="283" r:id="rId13"/>
    <p:sldId id="284" r:id="rId14"/>
    <p:sldId id="285" r:id="rId15"/>
    <p:sldId id="286" r:id="rId16"/>
    <p:sldId id="269" r:id="rId17"/>
    <p:sldId id="270" r:id="rId18"/>
    <p:sldId id="280" r:id="rId19"/>
    <p:sldId id="272" r:id="rId20"/>
    <p:sldId id="297" r:id="rId21"/>
    <p:sldId id="306" r:id="rId22"/>
    <p:sldId id="298" r:id="rId23"/>
    <p:sldId id="307" r:id="rId24"/>
    <p:sldId id="299" r:id="rId25"/>
    <p:sldId id="308" r:id="rId26"/>
    <p:sldId id="273" r:id="rId27"/>
    <p:sldId id="289" r:id="rId28"/>
    <p:sldId id="288" r:id="rId29"/>
    <p:sldId id="275" r:id="rId30"/>
    <p:sldId id="290" r:id="rId31"/>
    <p:sldId id="291" r:id="rId32"/>
    <p:sldId id="277" r:id="rId33"/>
    <p:sldId id="293" r:id="rId34"/>
    <p:sldId id="295" r:id="rId35"/>
    <p:sldId id="292" r:id="rId36"/>
    <p:sldId id="296" r:id="rId37"/>
    <p:sldId id="294" r:id="rId38"/>
    <p:sldId id="300" r:id="rId39"/>
    <p:sldId id="301" r:id="rId40"/>
    <p:sldId id="302" r:id="rId41"/>
    <p:sldId id="303" r:id="rId42"/>
    <p:sldId id="304" r:id="rId43"/>
    <p:sldId id="309" r:id="rId44"/>
    <p:sldId id="310" r:id="rId45"/>
    <p:sldId id="311" r:id="rId46"/>
    <p:sldId id="312" r:id="rId47"/>
    <p:sldId id="313" r:id="rId48"/>
    <p:sldId id="314" r:id="rId49"/>
    <p:sldId id="315" r:id="rId50"/>
    <p:sldId id="305" r:id="rId51"/>
    <p:sldId id="278"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0"/>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59" autoAdjust="0"/>
    <p:restoredTop sz="86380" autoAdjust="0"/>
  </p:normalViewPr>
  <p:slideViewPr>
    <p:cSldViewPr>
      <p:cViewPr varScale="1">
        <p:scale>
          <a:sx n="64" d="100"/>
          <a:sy n="64" d="100"/>
        </p:scale>
        <p:origin x="792" y="72"/>
      </p:cViewPr>
      <p:guideLst>
        <p:guide orient="horz" pos="2160"/>
        <p:guide pos="2880"/>
      </p:guideLst>
    </p:cSldViewPr>
  </p:slideViewPr>
  <p:outlineViewPr>
    <p:cViewPr>
      <p:scale>
        <a:sx n="33" d="100"/>
        <a:sy n="33" d="100"/>
      </p:scale>
      <p:origin x="0" y="-52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B78E98-D84B-4235-8901-01E9635ABB49}" type="doc">
      <dgm:prSet loTypeId="urn:microsoft.com/office/officeart/2005/8/layout/process1" loCatId="process" qsTypeId="urn:microsoft.com/office/officeart/2005/8/quickstyle/simple3" qsCatId="simple" csTypeId="urn:microsoft.com/office/officeart/2005/8/colors/accent1_2" csCatId="accent1" phldr="1"/>
      <dgm:spPr/>
    </dgm:pt>
    <dgm:pt modelId="{A392ACA6-5F39-43AA-B10B-08EF664FB21C}">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latin typeface="Times New Roman" panose="02020603050405020304" pitchFamily="18" charset="0"/>
              <a:cs typeface="Times New Roman" panose="02020603050405020304" pitchFamily="18" charset="0"/>
            </a:rPr>
            <a:t>SYSTEM</a:t>
          </a:r>
          <a:endParaRPr lang="en-US" dirty="0">
            <a:latin typeface="Times New Roman" panose="02020603050405020304" pitchFamily="18" charset="0"/>
            <a:cs typeface="Times New Roman" panose="02020603050405020304" pitchFamily="18" charset="0"/>
          </a:endParaRPr>
        </a:p>
      </dgm:t>
    </dgm:pt>
    <dgm:pt modelId="{10FD6A18-DA22-49B6-8610-0892DAAA158E}" type="parTrans" cxnId="{C04EBEC9-3EAF-4028-AD9E-49BD292FFFE9}">
      <dgm:prSet/>
      <dgm:spPr/>
      <dgm:t>
        <a:bodyPr/>
        <a:lstStyle/>
        <a:p>
          <a:endParaRPr lang="en-US"/>
        </a:p>
      </dgm:t>
    </dgm:pt>
    <dgm:pt modelId="{3B3CBE5D-5AAF-4152-8116-E54DAA2769A2}" type="sibTrans" cxnId="{C04EBEC9-3EAF-4028-AD9E-49BD292FFFE9}">
      <dgm:prSet/>
      <dgm:spPr/>
      <dgm:t>
        <a:bodyPr/>
        <a:lstStyle/>
        <a:p>
          <a:endParaRPr lang="en-US"/>
        </a:p>
      </dgm:t>
    </dgm:pt>
    <dgm:pt modelId="{4DB03F06-8E03-4649-AA96-67901A482F36}">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latin typeface="Times New Roman" panose="02020603050405020304" pitchFamily="18" charset="0"/>
              <a:cs typeface="Times New Roman" panose="02020603050405020304" pitchFamily="18" charset="0"/>
            </a:rPr>
            <a:t>TONE&amp;BUZZER</a:t>
          </a:r>
          <a:endParaRPr lang="en-US" dirty="0">
            <a:latin typeface="Times New Roman" panose="02020603050405020304" pitchFamily="18" charset="0"/>
            <a:cs typeface="Times New Roman" panose="02020603050405020304" pitchFamily="18" charset="0"/>
          </a:endParaRPr>
        </a:p>
      </dgm:t>
    </dgm:pt>
    <dgm:pt modelId="{0EBCDBFB-7F90-4A20-B87F-6A5637A6F436}" type="parTrans" cxnId="{CA2C3F2E-305E-4AF6-85A9-7F5E1B3FAE5D}">
      <dgm:prSet/>
      <dgm:spPr/>
      <dgm:t>
        <a:bodyPr/>
        <a:lstStyle/>
        <a:p>
          <a:endParaRPr lang="en-US"/>
        </a:p>
      </dgm:t>
    </dgm:pt>
    <dgm:pt modelId="{4201E3B6-3439-4804-9211-534AE8F15C8E}" type="sibTrans" cxnId="{CA2C3F2E-305E-4AF6-85A9-7F5E1B3FAE5D}">
      <dgm:prSet/>
      <dgm:spPr/>
      <dgm:t>
        <a:bodyPr/>
        <a:lstStyle/>
        <a:p>
          <a:endParaRPr lang="en-US"/>
        </a:p>
      </dgm:t>
    </dgm:pt>
    <dgm:pt modelId="{66916F85-AC62-4B8D-A30D-F27DB1A37911}">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latin typeface="Times New Roman" panose="02020603050405020304" pitchFamily="18" charset="0"/>
              <a:cs typeface="Times New Roman" panose="02020603050405020304" pitchFamily="18" charset="0"/>
            </a:rPr>
            <a:t>USER</a:t>
          </a:r>
          <a:endParaRPr lang="en-US" dirty="0">
            <a:latin typeface="Times New Roman" panose="02020603050405020304" pitchFamily="18" charset="0"/>
            <a:cs typeface="Times New Roman" panose="02020603050405020304" pitchFamily="18" charset="0"/>
          </a:endParaRPr>
        </a:p>
      </dgm:t>
    </dgm:pt>
    <dgm:pt modelId="{8ADC289C-74B2-4AC2-93CC-924AEE52F81F}" type="parTrans" cxnId="{890E63E1-6C08-4189-842A-293BC196F100}">
      <dgm:prSet/>
      <dgm:spPr/>
      <dgm:t>
        <a:bodyPr/>
        <a:lstStyle/>
        <a:p>
          <a:endParaRPr lang="en-US"/>
        </a:p>
      </dgm:t>
    </dgm:pt>
    <dgm:pt modelId="{19CC0CA6-AD8A-4763-8A2E-F5C4CBC2363F}" type="sibTrans" cxnId="{890E63E1-6C08-4189-842A-293BC196F100}">
      <dgm:prSet/>
      <dgm:spPr/>
      <dgm:t>
        <a:bodyPr/>
        <a:lstStyle/>
        <a:p>
          <a:endParaRPr lang="en-US"/>
        </a:p>
      </dgm:t>
    </dgm:pt>
    <dgm:pt modelId="{C0F49BF3-9736-4392-8723-CEE7CCB11375}" type="pres">
      <dgm:prSet presAssocID="{A5B78E98-D84B-4235-8901-01E9635ABB49}" presName="Name0" presStyleCnt="0">
        <dgm:presLayoutVars>
          <dgm:dir/>
          <dgm:resizeHandles val="exact"/>
        </dgm:presLayoutVars>
      </dgm:prSet>
      <dgm:spPr/>
    </dgm:pt>
    <dgm:pt modelId="{AC043D1E-5370-4032-B5FC-C0AA86339FE4}" type="pres">
      <dgm:prSet presAssocID="{A392ACA6-5F39-43AA-B10B-08EF664FB21C}" presName="node" presStyleLbl="node1" presStyleIdx="0" presStyleCnt="3">
        <dgm:presLayoutVars>
          <dgm:bulletEnabled val="1"/>
        </dgm:presLayoutVars>
      </dgm:prSet>
      <dgm:spPr/>
      <dgm:t>
        <a:bodyPr/>
        <a:lstStyle/>
        <a:p>
          <a:endParaRPr lang="en-US"/>
        </a:p>
      </dgm:t>
    </dgm:pt>
    <dgm:pt modelId="{67AD3B49-8D0A-47AA-A663-68D7BCBA9F7E}" type="pres">
      <dgm:prSet presAssocID="{3B3CBE5D-5AAF-4152-8116-E54DAA2769A2}" presName="sibTrans" presStyleLbl="sibTrans2D1" presStyleIdx="0" presStyleCnt="2"/>
      <dgm:spPr/>
      <dgm:t>
        <a:bodyPr/>
        <a:lstStyle/>
        <a:p>
          <a:endParaRPr lang="en-US"/>
        </a:p>
      </dgm:t>
    </dgm:pt>
    <dgm:pt modelId="{B5E9A560-046F-4349-A4CA-1C6656F7043F}" type="pres">
      <dgm:prSet presAssocID="{3B3CBE5D-5AAF-4152-8116-E54DAA2769A2}" presName="connectorText" presStyleLbl="sibTrans2D1" presStyleIdx="0" presStyleCnt="2"/>
      <dgm:spPr/>
      <dgm:t>
        <a:bodyPr/>
        <a:lstStyle/>
        <a:p>
          <a:endParaRPr lang="en-US"/>
        </a:p>
      </dgm:t>
    </dgm:pt>
    <dgm:pt modelId="{F242CBFB-75B5-4985-9156-25262667084C}" type="pres">
      <dgm:prSet presAssocID="{4DB03F06-8E03-4649-AA96-67901A482F36}" presName="node" presStyleLbl="node1" presStyleIdx="1" presStyleCnt="3">
        <dgm:presLayoutVars>
          <dgm:bulletEnabled val="1"/>
        </dgm:presLayoutVars>
      </dgm:prSet>
      <dgm:spPr/>
      <dgm:t>
        <a:bodyPr/>
        <a:lstStyle/>
        <a:p>
          <a:endParaRPr lang="en-US"/>
        </a:p>
      </dgm:t>
    </dgm:pt>
    <dgm:pt modelId="{86A00FC7-CB22-44ED-96B8-19985F0F6406}" type="pres">
      <dgm:prSet presAssocID="{4201E3B6-3439-4804-9211-534AE8F15C8E}" presName="sibTrans" presStyleLbl="sibTrans2D1" presStyleIdx="1" presStyleCnt="2"/>
      <dgm:spPr/>
      <dgm:t>
        <a:bodyPr/>
        <a:lstStyle/>
        <a:p>
          <a:endParaRPr lang="en-US"/>
        </a:p>
      </dgm:t>
    </dgm:pt>
    <dgm:pt modelId="{843FE7F3-1FD1-4AA6-A98C-DEDFF308737A}" type="pres">
      <dgm:prSet presAssocID="{4201E3B6-3439-4804-9211-534AE8F15C8E}" presName="connectorText" presStyleLbl="sibTrans2D1" presStyleIdx="1" presStyleCnt="2"/>
      <dgm:spPr/>
      <dgm:t>
        <a:bodyPr/>
        <a:lstStyle/>
        <a:p>
          <a:endParaRPr lang="en-US"/>
        </a:p>
      </dgm:t>
    </dgm:pt>
    <dgm:pt modelId="{053E1ED6-C735-4DC1-9C31-FF44D0AF2516}" type="pres">
      <dgm:prSet presAssocID="{66916F85-AC62-4B8D-A30D-F27DB1A37911}" presName="node" presStyleLbl="node1" presStyleIdx="2" presStyleCnt="3">
        <dgm:presLayoutVars>
          <dgm:bulletEnabled val="1"/>
        </dgm:presLayoutVars>
      </dgm:prSet>
      <dgm:spPr/>
      <dgm:t>
        <a:bodyPr/>
        <a:lstStyle/>
        <a:p>
          <a:endParaRPr lang="en-US"/>
        </a:p>
      </dgm:t>
    </dgm:pt>
  </dgm:ptLst>
  <dgm:cxnLst>
    <dgm:cxn modelId="{F536FEF2-0862-4DDB-9759-6DEE2B03BA13}" type="presOf" srcId="{4DB03F06-8E03-4649-AA96-67901A482F36}" destId="{F242CBFB-75B5-4985-9156-25262667084C}" srcOrd="0" destOrd="0" presId="urn:microsoft.com/office/officeart/2005/8/layout/process1"/>
    <dgm:cxn modelId="{2E9CAC67-2D4D-4E1A-9CD2-1069E5A93AFB}" type="presOf" srcId="{A392ACA6-5F39-43AA-B10B-08EF664FB21C}" destId="{AC043D1E-5370-4032-B5FC-C0AA86339FE4}" srcOrd="0" destOrd="0" presId="urn:microsoft.com/office/officeart/2005/8/layout/process1"/>
    <dgm:cxn modelId="{CD85144C-AC44-4CFD-A12A-90F5CE4BBC7D}" type="presOf" srcId="{4201E3B6-3439-4804-9211-534AE8F15C8E}" destId="{843FE7F3-1FD1-4AA6-A98C-DEDFF308737A}" srcOrd="1" destOrd="0" presId="urn:microsoft.com/office/officeart/2005/8/layout/process1"/>
    <dgm:cxn modelId="{93B14B97-F509-4FC1-A8E0-369666063048}" type="presOf" srcId="{3B3CBE5D-5AAF-4152-8116-E54DAA2769A2}" destId="{B5E9A560-046F-4349-A4CA-1C6656F7043F}" srcOrd="1" destOrd="0" presId="urn:microsoft.com/office/officeart/2005/8/layout/process1"/>
    <dgm:cxn modelId="{890E63E1-6C08-4189-842A-293BC196F100}" srcId="{A5B78E98-D84B-4235-8901-01E9635ABB49}" destId="{66916F85-AC62-4B8D-A30D-F27DB1A37911}" srcOrd="2" destOrd="0" parTransId="{8ADC289C-74B2-4AC2-93CC-924AEE52F81F}" sibTransId="{19CC0CA6-AD8A-4763-8A2E-F5C4CBC2363F}"/>
    <dgm:cxn modelId="{6090C4A8-D904-4514-95CA-BD96D30BBD87}" type="presOf" srcId="{3B3CBE5D-5AAF-4152-8116-E54DAA2769A2}" destId="{67AD3B49-8D0A-47AA-A663-68D7BCBA9F7E}" srcOrd="0" destOrd="0" presId="urn:microsoft.com/office/officeart/2005/8/layout/process1"/>
    <dgm:cxn modelId="{0FC9E7C3-3EDF-4558-8290-389C5F55173C}" type="presOf" srcId="{A5B78E98-D84B-4235-8901-01E9635ABB49}" destId="{C0F49BF3-9736-4392-8723-CEE7CCB11375}" srcOrd="0" destOrd="0" presId="urn:microsoft.com/office/officeart/2005/8/layout/process1"/>
    <dgm:cxn modelId="{BF0BA20C-A529-4650-94C1-BF6224B32C28}" type="presOf" srcId="{66916F85-AC62-4B8D-A30D-F27DB1A37911}" destId="{053E1ED6-C735-4DC1-9C31-FF44D0AF2516}" srcOrd="0" destOrd="0" presId="urn:microsoft.com/office/officeart/2005/8/layout/process1"/>
    <dgm:cxn modelId="{BCD621B5-A96A-49AA-81F8-7C45CC327BEB}" type="presOf" srcId="{4201E3B6-3439-4804-9211-534AE8F15C8E}" destId="{86A00FC7-CB22-44ED-96B8-19985F0F6406}" srcOrd="0" destOrd="0" presId="urn:microsoft.com/office/officeart/2005/8/layout/process1"/>
    <dgm:cxn modelId="{C04EBEC9-3EAF-4028-AD9E-49BD292FFFE9}" srcId="{A5B78E98-D84B-4235-8901-01E9635ABB49}" destId="{A392ACA6-5F39-43AA-B10B-08EF664FB21C}" srcOrd="0" destOrd="0" parTransId="{10FD6A18-DA22-49B6-8610-0892DAAA158E}" sibTransId="{3B3CBE5D-5AAF-4152-8116-E54DAA2769A2}"/>
    <dgm:cxn modelId="{CA2C3F2E-305E-4AF6-85A9-7F5E1B3FAE5D}" srcId="{A5B78E98-D84B-4235-8901-01E9635ABB49}" destId="{4DB03F06-8E03-4649-AA96-67901A482F36}" srcOrd="1" destOrd="0" parTransId="{0EBCDBFB-7F90-4A20-B87F-6A5637A6F436}" sibTransId="{4201E3B6-3439-4804-9211-534AE8F15C8E}"/>
    <dgm:cxn modelId="{E7B91127-E329-42DD-9D61-7577F994D5B6}" type="presParOf" srcId="{C0F49BF3-9736-4392-8723-CEE7CCB11375}" destId="{AC043D1E-5370-4032-B5FC-C0AA86339FE4}" srcOrd="0" destOrd="0" presId="urn:microsoft.com/office/officeart/2005/8/layout/process1"/>
    <dgm:cxn modelId="{F05F2877-CC8B-47D1-BF75-E13FCCEBA1F0}" type="presParOf" srcId="{C0F49BF3-9736-4392-8723-CEE7CCB11375}" destId="{67AD3B49-8D0A-47AA-A663-68D7BCBA9F7E}" srcOrd="1" destOrd="0" presId="urn:microsoft.com/office/officeart/2005/8/layout/process1"/>
    <dgm:cxn modelId="{83BD0182-EEDC-4E38-8327-714C6F49F1B6}" type="presParOf" srcId="{67AD3B49-8D0A-47AA-A663-68D7BCBA9F7E}" destId="{B5E9A560-046F-4349-A4CA-1C6656F7043F}" srcOrd="0" destOrd="0" presId="urn:microsoft.com/office/officeart/2005/8/layout/process1"/>
    <dgm:cxn modelId="{5432EB68-1CF2-47D3-A7D1-E3331027BE38}" type="presParOf" srcId="{C0F49BF3-9736-4392-8723-CEE7CCB11375}" destId="{F242CBFB-75B5-4985-9156-25262667084C}" srcOrd="2" destOrd="0" presId="urn:microsoft.com/office/officeart/2005/8/layout/process1"/>
    <dgm:cxn modelId="{C503E82C-F38F-4B61-86F8-308235547D86}" type="presParOf" srcId="{C0F49BF3-9736-4392-8723-CEE7CCB11375}" destId="{86A00FC7-CB22-44ED-96B8-19985F0F6406}" srcOrd="3" destOrd="0" presId="urn:microsoft.com/office/officeart/2005/8/layout/process1"/>
    <dgm:cxn modelId="{C36F522B-37B3-4639-A15F-A861FB5B756E}" type="presParOf" srcId="{86A00FC7-CB22-44ED-96B8-19985F0F6406}" destId="{843FE7F3-1FD1-4AA6-A98C-DEDFF308737A}" srcOrd="0" destOrd="0" presId="urn:microsoft.com/office/officeart/2005/8/layout/process1"/>
    <dgm:cxn modelId="{AE689FC4-7E15-469D-832C-7FD29E300B66}" type="presParOf" srcId="{C0F49BF3-9736-4392-8723-CEE7CCB11375}" destId="{053E1ED6-C735-4DC1-9C31-FF44D0AF251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DE8508-5EB1-4486-B367-E6125D6040E6}" type="doc">
      <dgm:prSet loTypeId="urn:microsoft.com/office/officeart/2005/8/layout/process1" loCatId="process" qsTypeId="urn:microsoft.com/office/officeart/2005/8/quickstyle/simple1" qsCatId="simple" csTypeId="urn:microsoft.com/office/officeart/2005/8/colors/accent1_2" csCatId="accent1" phldr="1"/>
      <dgm:spPr/>
    </dgm:pt>
    <dgm:pt modelId="{3CF7EE40-5407-4FCE-8028-78C33DCB68A0}">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t>LOCATION</a:t>
          </a:r>
          <a:endParaRPr lang="en-US" dirty="0"/>
        </a:p>
      </dgm:t>
    </dgm:pt>
    <dgm:pt modelId="{94BBE3AB-06DD-461D-8A4A-E2B4D02E5361}" type="parTrans" cxnId="{215DA21E-9B86-4B73-AFD8-797F8401E238}">
      <dgm:prSet/>
      <dgm:spPr/>
      <dgm:t>
        <a:bodyPr/>
        <a:lstStyle/>
        <a:p>
          <a:endParaRPr lang="en-US"/>
        </a:p>
      </dgm:t>
    </dgm:pt>
    <dgm:pt modelId="{BCB1D38E-DB10-4394-BE56-2DAEA898D906}" type="sibTrans" cxnId="{215DA21E-9B86-4B73-AFD8-797F8401E238}">
      <dgm:prSet/>
      <dgm:spPr/>
      <dgm:t>
        <a:bodyPr/>
        <a:lstStyle/>
        <a:p>
          <a:endParaRPr lang="en-US"/>
        </a:p>
      </dgm:t>
    </dgm:pt>
    <dgm:pt modelId="{89A3D15B-25A0-4A0F-B51D-EC1174792EC7}">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t>TWILIO</a:t>
          </a:r>
        </a:p>
        <a:p>
          <a:r>
            <a:rPr lang="en-US" dirty="0" smtClean="0"/>
            <a:t>API</a:t>
          </a:r>
          <a:endParaRPr lang="en-US" dirty="0"/>
        </a:p>
      </dgm:t>
    </dgm:pt>
    <dgm:pt modelId="{6046C345-6F51-47E0-A8B1-6B2B86E2B488}" type="parTrans" cxnId="{BDE95095-D478-4AF7-8ECF-5B6C07CF4FE9}">
      <dgm:prSet/>
      <dgm:spPr/>
      <dgm:t>
        <a:bodyPr/>
        <a:lstStyle/>
        <a:p>
          <a:endParaRPr lang="en-US"/>
        </a:p>
      </dgm:t>
    </dgm:pt>
    <dgm:pt modelId="{38404D4F-88D4-4EEA-A200-88EC8E1991A6}" type="sibTrans" cxnId="{BDE95095-D478-4AF7-8ECF-5B6C07CF4FE9}">
      <dgm:prSet/>
      <dgm:spPr/>
      <dgm:t>
        <a:bodyPr/>
        <a:lstStyle/>
        <a:p>
          <a:endParaRPr lang="en-US"/>
        </a:p>
      </dgm:t>
    </dgm:pt>
    <dgm:pt modelId="{EB3C63BB-B16F-4FC6-85B5-96430E1DC3B7}">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t>WHAT’S APP</a:t>
          </a:r>
          <a:endParaRPr lang="en-US" dirty="0"/>
        </a:p>
      </dgm:t>
    </dgm:pt>
    <dgm:pt modelId="{4BF8568C-1B02-4439-A0C0-54EFBFBB63A3}" type="parTrans" cxnId="{50D0FF2A-2C3C-4533-B4D6-6BDBF958ACF1}">
      <dgm:prSet/>
      <dgm:spPr/>
      <dgm:t>
        <a:bodyPr/>
        <a:lstStyle/>
        <a:p>
          <a:endParaRPr lang="en-US"/>
        </a:p>
      </dgm:t>
    </dgm:pt>
    <dgm:pt modelId="{4F951B45-8F8B-45EE-B5AE-F3205A8216C0}" type="sibTrans" cxnId="{50D0FF2A-2C3C-4533-B4D6-6BDBF958ACF1}">
      <dgm:prSet/>
      <dgm:spPr/>
      <dgm:t>
        <a:bodyPr/>
        <a:lstStyle/>
        <a:p>
          <a:endParaRPr lang="en-US"/>
        </a:p>
      </dgm:t>
    </dgm:pt>
    <dgm:pt modelId="{776692E4-EA11-4F05-8565-05534342B0B5}">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t>SYSTEM</a:t>
          </a:r>
          <a:endParaRPr lang="en-US" dirty="0"/>
        </a:p>
      </dgm:t>
    </dgm:pt>
    <dgm:pt modelId="{C35FEB4A-08D9-4AFF-9937-2904BFB128D6}" type="parTrans" cxnId="{F59610A9-727A-4BEA-92F8-6104E97C5841}">
      <dgm:prSet/>
      <dgm:spPr/>
      <dgm:t>
        <a:bodyPr/>
        <a:lstStyle/>
        <a:p>
          <a:endParaRPr lang="en-US"/>
        </a:p>
      </dgm:t>
    </dgm:pt>
    <dgm:pt modelId="{1B0D5C30-34DD-4B97-A957-82A14699A894}" type="sibTrans" cxnId="{F59610A9-727A-4BEA-92F8-6104E97C5841}">
      <dgm:prSet/>
      <dgm:spPr/>
      <dgm:t>
        <a:bodyPr/>
        <a:lstStyle/>
        <a:p>
          <a:endParaRPr lang="en-US"/>
        </a:p>
      </dgm:t>
    </dgm:pt>
    <dgm:pt modelId="{2F52CDBC-7FB0-4E20-806A-6398D120C873}" type="pres">
      <dgm:prSet presAssocID="{2EDE8508-5EB1-4486-B367-E6125D6040E6}" presName="Name0" presStyleCnt="0">
        <dgm:presLayoutVars>
          <dgm:dir/>
          <dgm:resizeHandles val="exact"/>
        </dgm:presLayoutVars>
      </dgm:prSet>
      <dgm:spPr/>
    </dgm:pt>
    <dgm:pt modelId="{CBE81F0B-2563-464E-939F-589CFF4DFC16}" type="pres">
      <dgm:prSet presAssocID="{776692E4-EA11-4F05-8565-05534342B0B5}" presName="node" presStyleLbl="node1" presStyleIdx="0" presStyleCnt="4">
        <dgm:presLayoutVars>
          <dgm:bulletEnabled val="1"/>
        </dgm:presLayoutVars>
      </dgm:prSet>
      <dgm:spPr/>
      <dgm:t>
        <a:bodyPr/>
        <a:lstStyle/>
        <a:p>
          <a:endParaRPr lang="en-US"/>
        </a:p>
      </dgm:t>
    </dgm:pt>
    <dgm:pt modelId="{E57FBA2B-29AC-4DC8-AFEA-A0344A5AE274}" type="pres">
      <dgm:prSet presAssocID="{1B0D5C30-34DD-4B97-A957-82A14699A894}" presName="sibTrans" presStyleLbl="sibTrans2D1" presStyleIdx="0" presStyleCnt="3"/>
      <dgm:spPr/>
      <dgm:t>
        <a:bodyPr/>
        <a:lstStyle/>
        <a:p>
          <a:endParaRPr lang="en-US"/>
        </a:p>
      </dgm:t>
    </dgm:pt>
    <dgm:pt modelId="{5E59B085-AB89-4039-840A-AC34383D2756}" type="pres">
      <dgm:prSet presAssocID="{1B0D5C30-34DD-4B97-A957-82A14699A894}" presName="connectorText" presStyleLbl="sibTrans2D1" presStyleIdx="0" presStyleCnt="3"/>
      <dgm:spPr/>
      <dgm:t>
        <a:bodyPr/>
        <a:lstStyle/>
        <a:p>
          <a:endParaRPr lang="en-US"/>
        </a:p>
      </dgm:t>
    </dgm:pt>
    <dgm:pt modelId="{0FCCE0CF-04E7-4620-B820-8EFA0196027D}" type="pres">
      <dgm:prSet presAssocID="{3CF7EE40-5407-4FCE-8028-78C33DCB68A0}" presName="node" presStyleLbl="node1" presStyleIdx="1" presStyleCnt="4">
        <dgm:presLayoutVars>
          <dgm:bulletEnabled val="1"/>
        </dgm:presLayoutVars>
      </dgm:prSet>
      <dgm:spPr/>
      <dgm:t>
        <a:bodyPr/>
        <a:lstStyle/>
        <a:p>
          <a:endParaRPr lang="en-US"/>
        </a:p>
      </dgm:t>
    </dgm:pt>
    <dgm:pt modelId="{CC672059-F66E-44A4-95F4-A6D034F38556}" type="pres">
      <dgm:prSet presAssocID="{BCB1D38E-DB10-4394-BE56-2DAEA898D906}" presName="sibTrans" presStyleLbl="sibTrans2D1" presStyleIdx="1" presStyleCnt="3"/>
      <dgm:spPr/>
      <dgm:t>
        <a:bodyPr/>
        <a:lstStyle/>
        <a:p>
          <a:endParaRPr lang="en-US"/>
        </a:p>
      </dgm:t>
    </dgm:pt>
    <dgm:pt modelId="{9C9A9AEA-A4FA-4CF0-8868-0508BF592049}" type="pres">
      <dgm:prSet presAssocID="{BCB1D38E-DB10-4394-BE56-2DAEA898D906}" presName="connectorText" presStyleLbl="sibTrans2D1" presStyleIdx="1" presStyleCnt="3"/>
      <dgm:spPr/>
      <dgm:t>
        <a:bodyPr/>
        <a:lstStyle/>
        <a:p>
          <a:endParaRPr lang="en-US"/>
        </a:p>
      </dgm:t>
    </dgm:pt>
    <dgm:pt modelId="{CBCD537C-F656-46C4-BCCE-28480D244864}" type="pres">
      <dgm:prSet presAssocID="{89A3D15B-25A0-4A0F-B51D-EC1174792EC7}" presName="node" presStyleLbl="node1" presStyleIdx="2" presStyleCnt="4">
        <dgm:presLayoutVars>
          <dgm:bulletEnabled val="1"/>
        </dgm:presLayoutVars>
      </dgm:prSet>
      <dgm:spPr/>
      <dgm:t>
        <a:bodyPr/>
        <a:lstStyle/>
        <a:p>
          <a:endParaRPr lang="en-US"/>
        </a:p>
      </dgm:t>
    </dgm:pt>
    <dgm:pt modelId="{3E1A552E-1B6A-4718-9AA2-B0F97BA4ABF9}" type="pres">
      <dgm:prSet presAssocID="{38404D4F-88D4-4EEA-A200-88EC8E1991A6}" presName="sibTrans" presStyleLbl="sibTrans2D1" presStyleIdx="2" presStyleCnt="3"/>
      <dgm:spPr/>
      <dgm:t>
        <a:bodyPr/>
        <a:lstStyle/>
        <a:p>
          <a:endParaRPr lang="en-US"/>
        </a:p>
      </dgm:t>
    </dgm:pt>
    <dgm:pt modelId="{390FD98F-30FB-40A7-A78E-9797EEFF50FF}" type="pres">
      <dgm:prSet presAssocID="{38404D4F-88D4-4EEA-A200-88EC8E1991A6}" presName="connectorText" presStyleLbl="sibTrans2D1" presStyleIdx="2" presStyleCnt="3"/>
      <dgm:spPr/>
      <dgm:t>
        <a:bodyPr/>
        <a:lstStyle/>
        <a:p>
          <a:endParaRPr lang="en-US"/>
        </a:p>
      </dgm:t>
    </dgm:pt>
    <dgm:pt modelId="{8F20EDE5-4038-4EAD-B890-A086D1233378}" type="pres">
      <dgm:prSet presAssocID="{EB3C63BB-B16F-4FC6-85B5-96430E1DC3B7}" presName="node" presStyleLbl="node1" presStyleIdx="3" presStyleCnt="4">
        <dgm:presLayoutVars>
          <dgm:bulletEnabled val="1"/>
        </dgm:presLayoutVars>
      </dgm:prSet>
      <dgm:spPr/>
      <dgm:t>
        <a:bodyPr/>
        <a:lstStyle/>
        <a:p>
          <a:endParaRPr lang="en-US"/>
        </a:p>
      </dgm:t>
    </dgm:pt>
  </dgm:ptLst>
  <dgm:cxnLst>
    <dgm:cxn modelId="{C65B6FF2-C8C8-4279-B5A3-C2D7C1EEF811}" type="presOf" srcId="{3CF7EE40-5407-4FCE-8028-78C33DCB68A0}" destId="{0FCCE0CF-04E7-4620-B820-8EFA0196027D}" srcOrd="0" destOrd="0" presId="urn:microsoft.com/office/officeart/2005/8/layout/process1"/>
    <dgm:cxn modelId="{C645A22E-464B-4BD9-AF55-94E65698D99C}" type="presOf" srcId="{38404D4F-88D4-4EEA-A200-88EC8E1991A6}" destId="{3E1A552E-1B6A-4718-9AA2-B0F97BA4ABF9}" srcOrd="0" destOrd="0" presId="urn:microsoft.com/office/officeart/2005/8/layout/process1"/>
    <dgm:cxn modelId="{CB6378B8-8A86-4BC6-8B0D-043E6B69B341}" type="presOf" srcId="{1B0D5C30-34DD-4B97-A957-82A14699A894}" destId="{E57FBA2B-29AC-4DC8-AFEA-A0344A5AE274}" srcOrd="0" destOrd="0" presId="urn:microsoft.com/office/officeart/2005/8/layout/process1"/>
    <dgm:cxn modelId="{BDE95095-D478-4AF7-8ECF-5B6C07CF4FE9}" srcId="{2EDE8508-5EB1-4486-B367-E6125D6040E6}" destId="{89A3D15B-25A0-4A0F-B51D-EC1174792EC7}" srcOrd="2" destOrd="0" parTransId="{6046C345-6F51-47E0-A8B1-6B2B86E2B488}" sibTransId="{38404D4F-88D4-4EEA-A200-88EC8E1991A6}"/>
    <dgm:cxn modelId="{1DF9CAD7-A6C8-4B3E-A752-7A19241C52B6}" type="presOf" srcId="{1B0D5C30-34DD-4B97-A957-82A14699A894}" destId="{5E59B085-AB89-4039-840A-AC34383D2756}" srcOrd="1" destOrd="0" presId="urn:microsoft.com/office/officeart/2005/8/layout/process1"/>
    <dgm:cxn modelId="{F59610A9-727A-4BEA-92F8-6104E97C5841}" srcId="{2EDE8508-5EB1-4486-B367-E6125D6040E6}" destId="{776692E4-EA11-4F05-8565-05534342B0B5}" srcOrd="0" destOrd="0" parTransId="{C35FEB4A-08D9-4AFF-9937-2904BFB128D6}" sibTransId="{1B0D5C30-34DD-4B97-A957-82A14699A894}"/>
    <dgm:cxn modelId="{1097C7CC-C0FC-468D-8288-B889A0605AF5}" type="presOf" srcId="{EB3C63BB-B16F-4FC6-85B5-96430E1DC3B7}" destId="{8F20EDE5-4038-4EAD-B890-A086D1233378}" srcOrd="0" destOrd="0" presId="urn:microsoft.com/office/officeart/2005/8/layout/process1"/>
    <dgm:cxn modelId="{50D0FF2A-2C3C-4533-B4D6-6BDBF958ACF1}" srcId="{2EDE8508-5EB1-4486-B367-E6125D6040E6}" destId="{EB3C63BB-B16F-4FC6-85B5-96430E1DC3B7}" srcOrd="3" destOrd="0" parTransId="{4BF8568C-1B02-4439-A0C0-54EFBFBB63A3}" sibTransId="{4F951B45-8F8B-45EE-B5AE-F3205A8216C0}"/>
    <dgm:cxn modelId="{215DA21E-9B86-4B73-AFD8-797F8401E238}" srcId="{2EDE8508-5EB1-4486-B367-E6125D6040E6}" destId="{3CF7EE40-5407-4FCE-8028-78C33DCB68A0}" srcOrd="1" destOrd="0" parTransId="{94BBE3AB-06DD-461D-8A4A-E2B4D02E5361}" sibTransId="{BCB1D38E-DB10-4394-BE56-2DAEA898D906}"/>
    <dgm:cxn modelId="{CA81716C-0478-4D3F-BD0C-CCF9DA334BD8}" type="presOf" srcId="{38404D4F-88D4-4EEA-A200-88EC8E1991A6}" destId="{390FD98F-30FB-40A7-A78E-9797EEFF50FF}" srcOrd="1" destOrd="0" presId="urn:microsoft.com/office/officeart/2005/8/layout/process1"/>
    <dgm:cxn modelId="{58D6CF78-16DB-423F-B129-A0ECAC4A8FBB}" type="presOf" srcId="{BCB1D38E-DB10-4394-BE56-2DAEA898D906}" destId="{9C9A9AEA-A4FA-4CF0-8868-0508BF592049}" srcOrd="1" destOrd="0" presId="urn:microsoft.com/office/officeart/2005/8/layout/process1"/>
    <dgm:cxn modelId="{80FF61B9-D7B7-4F11-B1DE-011B17ECDBB5}" type="presOf" srcId="{776692E4-EA11-4F05-8565-05534342B0B5}" destId="{CBE81F0B-2563-464E-939F-589CFF4DFC16}" srcOrd="0" destOrd="0" presId="urn:microsoft.com/office/officeart/2005/8/layout/process1"/>
    <dgm:cxn modelId="{B8FEA5AD-406A-43C4-84E1-DC6BFC842760}" type="presOf" srcId="{2EDE8508-5EB1-4486-B367-E6125D6040E6}" destId="{2F52CDBC-7FB0-4E20-806A-6398D120C873}" srcOrd="0" destOrd="0" presId="urn:microsoft.com/office/officeart/2005/8/layout/process1"/>
    <dgm:cxn modelId="{55E77EAA-B843-4711-8141-8DA058EED3AB}" type="presOf" srcId="{BCB1D38E-DB10-4394-BE56-2DAEA898D906}" destId="{CC672059-F66E-44A4-95F4-A6D034F38556}" srcOrd="0" destOrd="0" presId="urn:microsoft.com/office/officeart/2005/8/layout/process1"/>
    <dgm:cxn modelId="{A0D0C567-63D7-4BB2-B260-6D4A06532632}" type="presOf" srcId="{89A3D15B-25A0-4A0F-B51D-EC1174792EC7}" destId="{CBCD537C-F656-46C4-BCCE-28480D244864}" srcOrd="0" destOrd="0" presId="urn:microsoft.com/office/officeart/2005/8/layout/process1"/>
    <dgm:cxn modelId="{6E00F25F-D443-4508-95C7-176394AA028A}" type="presParOf" srcId="{2F52CDBC-7FB0-4E20-806A-6398D120C873}" destId="{CBE81F0B-2563-464E-939F-589CFF4DFC16}" srcOrd="0" destOrd="0" presId="urn:microsoft.com/office/officeart/2005/8/layout/process1"/>
    <dgm:cxn modelId="{04805585-458C-44F7-8037-D7C5B447C4D0}" type="presParOf" srcId="{2F52CDBC-7FB0-4E20-806A-6398D120C873}" destId="{E57FBA2B-29AC-4DC8-AFEA-A0344A5AE274}" srcOrd="1" destOrd="0" presId="urn:microsoft.com/office/officeart/2005/8/layout/process1"/>
    <dgm:cxn modelId="{E941FD4C-708E-49C7-9918-C8634C50D0AF}" type="presParOf" srcId="{E57FBA2B-29AC-4DC8-AFEA-A0344A5AE274}" destId="{5E59B085-AB89-4039-840A-AC34383D2756}" srcOrd="0" destOrd="0" presId="urn:microsoft.com/office/officeart/2005/8/layout/process1"/>
    <dgm:cxn modelId="{4737B3D2-34E3-4F86-83B2-F9575D4BEB94}" type="presParOf" srcId="{2F52CDBC-7FB0-4E20-806A-6398D120C873}" destId="{0FCCE0CF-04E7-4620-B820-8EFA0196027D}" srcOrd="2" destOrd="0" presId="urn:microsoft.com/office/officeart/2005/8/layout/process1"/>
    <dgm:cxn modelId="{E37BADCD-BDA6-4C3F-B1E6-F02E661B61F4}" type="presParOf" srcId="{2F52CDBC-7FB0-4E20-806A-6398D120C873}" destId="{CC672059-F66E-44A4-95F4-A6D034F38556}" srcOrd="3" destOrd="0" presId="urn:microsoft.com/office/officeart/2005/8/layout/process1"/>
    <dgm:cxn modelId="{0EFD1FAE-BE7E-49C4-B5A5-83F44CF3D6DC}" type="presParOf" srcId="{CC672059-F66E-44A4-95F4-A6D034F38556}" destId="{9C9A9AEA-A4FA-4CF0-8868-0508BF592049}" srcOrd="0" destOrd="0" presId="urn:microsoft.com/office/officeart/2005/8/layout/process1"/>
    <dgm:cxn modelId="{A31623AE-A44A-4B04-BF14-600D05A573F1}" type="presParOf" srcId="{2F52CDBC-7FB0-4E20-806A-6398D120C873}" destId="{CBCD537C-F656-46C4-BCCE-28480D244864}" srcOrd="4" destOrd="0" presId="urn:microsoft.com/office/officeart/2005/8/layout/process1"/>
    <dgm:cxn modelId="{1D113606-2935-4A3C-A310-053043C4AB10}" type="presParOf" srcId="{2F52CDBC-7FB0-4E20-806A-6398D120C873}" destId="{3E1A552E-1B6A-4718-9AA2-B0F97BA4ABF9}" srcOrd="5" destOrd="0" presId="urn:microsoft.com/office/officeart/2005/8/layout/process1"/>
    <dgm:cxn modelId="{D094A9CD-C524-421E-9A09-35C075ABA585}" type="presParOf" srcId="{3E1A552E-1B6A-4718-9AA2-B0F97BA4ABF9}" destId="{390FD98F-30FB-40A7-A78E-9797EEFF50FF}" srcOrd="0" destOrd="0" presId="urn:microsoft.com/office/officeart/2005/8/layout/process1"/>
    <dgm:cxn modelId="{BBB0C454-2D14-4E74-97A6-0C56B80DECA0}" type="presParOf" srcId="{2F52CDBC-7FB0-4E20-806A-6398D120C873}" destId="{8F20EDE5-4038-4EAD-B890-A086D1233378}"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043D1E-5370-4032-B5FC-C0AA86339FE4}">
      <dsp:nvSpPr>
        <dsp:cNvPr id="0" name=""/>
        <dsp:cNvSpPr/>
      </dsp:nvSpPr>
      <dsp:spPr>
        <a:xfrm>
          <a:off x="5357" y="1551582"/>
          <a:ext cx="1601390" cy="960834"/>
        </a:xfrm>
        <a:prstGeom prst="roundRect">
          <a:avLst>
            <a:gd name="adj" fmla="val 10000"/>
          </a:avLst>
        </a:prstGeom>
        <a:gradFill rotWithShape="1">
          <a:gsLst>
            <a:gs pos="0">
              <a:schemeClr val="accent2">
                <a:tint val="70000"/>
                <a:satMod val="130000"/>
              </a:schemeClr>
            </a:gs>
            <a:gs pos="43000">
              <a:schemeClr val="accent2">
                <a:tint val="44000"/>
                <a:satMod val="165000"/>
              </a:schemeClr>
            </a:gs>
            <a:gs pos="93000">
              <a:schemeClr val="accent2">
                <a:tint val="15000"/>
                <a:satMod val="165000"/>
              </a:schemeClr>
            </a:gs>
            <a:gs pos="100000">
              <a:schemeClr val="accent2">
                <a:tint val="5000"/>
                <a:satMod val="250000"/>
              </a:schemeClr>
            </a:gs>
          </a:gsLst>
          <a:path path="circle">
            <a:fillToRect l="50000" t="130000" r="50000" b="-30000"/>
          </a:path>
        </a:gradFill>
        <a:ln w="9525" cap="flat" cmpd="sng" algn="ctr">
          <a:solidFill>
            <a:schemeClr val="accent2">
              <a:shade val="50000"/>
              <a:satMod val="103000"/>
            </a:schemeClr>
          </a:solidFill>
          <a:prstDash val="solid"/>
        </a:ln>
        <a:effectLst>
          <a:outerShdw blurRad="57150" dist="38100" dir="5400000" algn="ctr" rotWithShape="0">
            <a:schemeClr val="accent2">
              <a:shade val="9000"/>
              <a:satMod val="105000"/>
              <a:alpha val="48000"/>
            </a:schemeClr>
          </a:outerShdw>
        </a:effectLst>
        <a:scene3d>
          <a:camera prst="orthographicFront"/>
          <a:lightRig rig="flat" dir="t"/>
        </a:scene3d>
        <a:sp3d/>
      </dsp:spPr>
      <dsp:style>
        <a:lnRef idx="1">
          <a:schemeClr val="accent2"/>
        </a:lnRef>
        <a:fillRef idx="2">
          <a:schemeClr val="accent2"/>
        </a:fillRef>
        <a:effectRef idx="1">
          <a:schemeClr val="accent2"/>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latin typeface="Times New Roman" panose="02020603050405020304" pitchFamily="18" charset="0"/>
              <a:cs typeface="Times New Roman" panose="02020603050405020304" pitchFamily="18" charset="0"/>
            </a:rPr>
            <a:t>SYSTEM</a:t>
          </a:r>
          <a:endParaRPr lang="en-US" sz="1500" kern="1200" dirty="0">
            <a:latin typeface="Times New Roman" panose="02020603050405020304" pitchFamily="18" charset="0"/>
            <a:cs typeface="Times New Roman" panose="02020603050405020304" pitchFamily="18" charset="0"/>
          </a:endParaRPr>
        </a:p>
      </dsp:txBody>
      <dsp:txXfrm>
        <a:off x="33499" y="1579724"/>
        <a:ext cx="1545106" cy="904550"/>
      </dsp:txXfrm>
    </dsp:sp>
    <dsp:sp modelId="{67AD3B49-8D0A-47AA-A663-68D7BCBA9F7E}">
      <dsp:nvSpPr>
        <dsp:cNvPr id="0" name=""/>
        <dsp:cNvSpPr/>
      </dsp:nvSpPr>
      <dsp:spPr>
        <a:xfrm>
          <a:off x="1766887" y="1833427"/>
          <a:ext cx="339494" cy="397144"/>
        </a:xfrm>
        <a:prstGeom prst="rightArrow">
          <a:avLst>
            <a:gd name="adj1" fmla="val 60000"/>
            <a:gd name="adj2" fmla="val 50000"/>
          </a:avLst>
        </a:prstGeom>
        <a:gradFill rotWithShape="0">
          <a:gsLst>
            <a:gs pos="0">
              <a:schemeClr val="accent1">
                <a:tint val="60000"/>
                <a:hueOff val="0"/>
                <a:satOff val="0"/>
                <a:lumOff val="0"/>
                <a:alphaOff val="0"/>
                <a:tint val="70000"/>
                <a:satMod val="130000"/>
              </a:schemeClr>
            </a:gs>
            <a:gs pos="43000">
              <a:schemeClr val="accent1">
                <a:tint val="60000"/>
                <a:hueOff val="0"/>
                <a:satOff val="0"/>
                <a:lumOff val="0"/>
                <a:alphaOff val="0"/>
                <a:tint val="44000"/>
                <a:satMod val="165000"/>
              </a:schemeClr>
            </a:gs>
            <a:gs pos="93000">
              <a:schemeClr val="accent1">
                <a:tint val="60000"/>
                <a:hueOff val="0"/>
                <a:satOff val="0"/>
                <a:lumOff val="0"/>
                <a:alphaOff val="0"/>
                <a:tint val="15000"/>
                <a:satMod val="165000"/>
              </a:schemeClr>
            </a:gs>
            <a:gs pos="100000">
              <a:schemeClr val="accent1">
                <a:tint val="60000"/>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tint val="60000"/>
              <a:hueOff val="0"/>
              <a:satOff val="0"/>
              <a:lumOff val="0"/>
              <a:alphaOff val="0"/>
              <a:shade val="9000"/>
              <a:satMod val="105000"/>
              <a:alpha val="48000"/>
            </a:scheme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1766887" y="1912856"/>
        <a:ext cx="237646" cy="238286"/>
      </dsp:txXfrm>
    </dsp:sp>
    <dsp:sp modelId="{F242CBFB-75B5-4985-9156-25262667084C}">
      <dsp:nvSpPr>
        <dsp:cNvPr id="0" name=""/>
        <dsp:cNvSpPr/>
      </dsp:nvSpPr>
      <dsp:spPr>
        <a:xfrm>
          <a:off x="2247304" y="1551582"/>
          <a:ext cx="1601390" cy="960834"/>
        </a:xfrm>
        <a:prstGeom prst="roundRect">
          <a:avLst>
            <a:gd name="adj" fmla="val 10000"/>
          </a:avLst>
        </a:prstGeom>
        <a:gradFill rotWithShape="1">
          <a:gsLst>
            <a:gs pos="0">
              <a:schemeClr val="accent2">
                <a:tint val="70000"/>
                <a:satMod val="130000"/>
              </a:schemeClr>
            </a:gs>
            <a:gs pos="43000">
              <a:schemeClr val="accent2">
                <a:tint val="44000"/>
                <a:satMod val="165000"/>
              </a:schemeClr>
            </a:gs>
            <a:gs pos="93000">
              <a:schemeClr val="accent2">
                <a:tint val="15000"/>
                <a:satMod val="165000"/>
              </a:schemeClr>
            </a:gs>
            <a:gs pos="100000">
              <a:schemeClr val="accent2">
                <a:tint val="5000"/>
                <a:satMod val="250000"/>
              </a:schemeClr>
            </a:gs>
          </a:gsLst>
          <a:path path="circle">
            <a:fillToRect l="50000" t="130000" r="50000" b="-30000"/>
          </a:path>
        </a:gradFill>
        <a:ln w="9525" cap="flat" cmpd="sng" algn="ctr">
          <a:solidFill>
            <a:schemeClr val="accent2">
              <a:shade val="50000"/>
              <a:satMod val="103000"/>
            </a:schemeClr>
          </a:solidFill>
          <a:prstDash val="solid"/>
        </a:ln>
        <a:effectLst>
          <a:outerShdw blurRad="57150" dist="38100" dir="5400000" algn="ctr" rotWithShape="0">
            <a:schemeClr val="accent2">
              <a:shade val="9000"/>
              <a:satMod val="105000"/>
              <a:alpha val="48000"/>
            </a:schemeClr>
          </a:outerShdw>
        </a:effectLst>
        <a:scene3d>
          <a:camera prst="orthographicFront"/>
          <a:lightRig rig="flat" dir="t"/>
        </a:scene3d>
        <a:sp3d/>
      </dsp:spPr>
      <dsp:style>
        <a:lnRef idx="1">
          <a:schemeClr val="accent2"/>
        </a:lnRef>
        <a:fillRef idx="2">
          <a:schemeClr val="accent2"/>
        </a:fillRef>
        <a:effectRef idx="1">
          <a:schemeClr val="accent2"/>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latin typeface="Times New Roman" panose="02020603050405020304" pitchFamily="18" charset="0"/>
              <a:cs typeface="Times New Roman" panose="02020603050405020304" pitchFamily="18" charset="0"/>
            </a:rPr>
            <a:t>TONE&amp;BUZZER</a:t>
          </a:r>
          <a:endParaRPr lang="en-US" sz="1500" kern="1200" dirty="0">
            <a:latin typeface="Times New Roman" panose="02020603050405020304" pitchFamily="18" charset="0"/>
            <a:cs typeface="Times New Roman" panose="02020603050405020304" pitchFamily="18" charset="0"/>
          </a:endParaRPr>
        </a:p>
      </dsp:txBody>
      <dsp:txXfrm>
        <a:off x="2275446" y="1579724"/>
        <a:ext cx="1545106" cy="904550"/>
      </dsp:txXfrm>
    </dsp:sp>
    <dsp:sp modelId="{86A00FC7-CB22-44ED-96B8-19985F0F6406}">
      <dsp:nvSpPr>
        <dsp:cNvPr id="0" name=""/>
        <dsp:cNvSpPr/>
      </dsp:nvSpPr>
      <dsp:spPr>
        <a:xfrm>
          <a:off x="4008834" y="1833427"/>
          <a:ext cx="339494" cy="397144"/>
        </a:xfrm>
        <a:prstGeom prst="rightArrow">
          <a:avLst>
            <a:gd name="adj1" fmla="val 60000"/>
            <a:gd name="adj2" fmla="val 50000"/>
          </a:avLst>
        </a:prstGeom>
        <a:gradFill rotWithShape="0">
          <a:gsLst>
            <a:gs pos="0">
              <a:schemeClr val="accent1">
                <a:tint val="60000"/>
                <a:hueOff val="0"/>
                <a:satOff val="0"/>
                <a:lumOff val="0"/>
                <a:alphaOff val="0"/>
                <a:tint val="70000"/>
                <a:satMod val="130000"/>
              </a:schemeClr>
            </a:gs>
            <a:gs pos="43000">
              <a:schemeClr val="accent1">
                <a:tint val="60000"/>
                <a:hueOff val="0"/>
                <a:satOff val="0"/>
                <a:lumOff val="0"/>
                <a:alphaOff val="0"/>
                <a:tint val="44000"/>
                <a:satMod val="165000"/>
              </a:schemeClr>
            </a:gs>
            <a:gs pos="93000">
              <a:schemeClr val="accent1">
                <a:tint val="60000"/>
                <a:hueOff val="0"/>
                <a:satOff val="0"/>
                <a:lumOff val="0"/>
                <a:alphaOff val="0"/>
                <a:tint val="15000"/>
                <a:satMod val="165000"/>
              </a:schemeClr>
            </a:gs>
            <a:gs pos="100000">
              <a:schemeClr val="accent1">
                <a:tint val="60000"/>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tint val="60000"/>
              <a:hueOff val="0"/>
              <a:satOff val="0"/>
              <a:lumOff val="0"/>
              <a:alphaOff val="0"/>
              <a:shade val="9000"/>
              <a:satMod val="105000"/>
              <a:alpha val="48000"/>
            </a:scheme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4008834" y="1912856"/>
        <a:ext cx="237646" cy="238286"/>
      </dsp:txXfrm>
    </dsp:sp>
    <dsp:sp modelId="{053E1ED6-C735-4DC1-9C31-FF44D0AF2516}">
      <dsp:nvSpPr>
        <dsp:cNvPr id="0" name=""/>
        <dsp:cNvSpPr/>
      </dsp:nvSpPr>
      <dsp:spPr>
        <a:xfrm>
          <a:off x="4489251" y="1551582"/>
          <a:ext cx="1601390" cy="960834"/>
        </a:xfrm>
        <a:prstGeom prst="roundRect">
          <a:avLst>
            <a:gd name="adj" fmla="val 10000"/>
          </a:avLst>
        </a:prstGeom>
        <a:gradFill rotWithShape="1">
          <a:gsLst>
            <a:gs pos="0">
              <a:schemeClr val="accent2">
                <a:tint val="70000"/>
                <a:satMod val="130000"/>
              </a:schemeClr>
            </a:gs>
            <a:gs pos="43000">
              <a:schemeClr val="accent2">
                <a:tint val="44000"/>
                <a:satMod val="165000"/>
              </a:schemeClr>
            </a:gs>
            <a:gs pos="93000">
              <a:schemeClr val="accent2">
                <a:tint val="15000"/>
                <a:satMod val="165000"/>
              </a:schemeClr>
            </a:gs>
            <a:gs pos="100000">
              <a:schemeClr val="accent2">
                <a:tint val="5000"/>
                <a:satMod val="250000"/>
              </a:schemeClr>
            </a:gs>
          </a:gsLst>
          <a:path path="circle">
            <a:fillToRect l="50000" t="130000" r="50000" b="-30000"/>
          </a:path>
        </a:gradFill>
        <a:ln w="9525" cap="flat" cmpd="sng" algn="ctr">
          <a:solidFill>
            <a:schemeClr val="accent2">
              <a:shade val="50000"/>
              <a:satMod val="103000"/>
            </a:schemeClr>
          </a:solidFill>
          <a:prstDash val="solid"/>
        </a:ln>
        <a:effectLst>
          <a:outerShdw blurRad="57150" dist="38100" dir="5400000" algn="ctr" rotWithShape="0">
            <a:schemeClr val="accent2">
              <a:shade val="9000"/>
              <a:satMod val="105000"/>
              <a:alpha val="48000"/>
            </a:schemeClr>
          </a:outerShdw>
        </a:effectLst>
        <a:scene3d>
          <a:camera prst="orthographicFront"/>
          <a:lightRig rig="flat" dir="t"/>
        </a:scene3d>
        <a:sp3d/>
      </dsp:spPr>
      <dsp:style>
        <a:lnRef idx="1">
          <a:schemeClr val="accent2"/>
        </a:lnRef>
        <a:fillRef idx="2">
          <a:schemeClr val="accent2"/>
        </a:fillRef>
        <a:effectRef idx="1">
          <a:schemeClr val="accent2"/>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latin typeface="Times New Roman" panose="02020603050405020304" pitchFamily="18" charset="0"/>
              <a:cs typeface="Times New Roman" panose="02020603050405020304" pitchFamily="18" charset="0"/>
            </a:rPr>
            <a:t>USER</a:t>
          </a:r>
          <a:endParaRPr lang="en-US" sz="1500" kern="1200" dirty="0">
            <a:latin typeface="Times New Roman" panose="02020603050405020304" pitchFamily="18" charset="0"/>
            <a:cs typeface="Times New Roman" panose="02020603050405020304" pitchFamily="18" charset="0"/>
          </a:endParaRPr>
        </a:p>
      </dsp:txBody>
      <dsp:txXfrm>
        <a:off x="4517393" y="1579724"/>
        <a:ext cx="1545106" cy="9045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E81F0B-2563-464E-939F-589CFF4DFC16}">
      <dsp:nvSpPr>
        <dsp:cNvPr id="0" name=""/>
        <dsp:cNvSpPr/>
      </dsp:nvSpPr>
      <dsp:spPr>
        <a:xfrm>
          <a:off x="2980" y="1729986"/>
          <a:ext cx="1303046" cy="781827"/>
        </a:xfrm>
        <a:prstGeom prst="roundRect">
          <a:avLst>
            <a:gd name="adj" fmla="val 10000"/>
          </a:avLst>
        </a:prstGeom>
        <a:gradFill rotWithShape="1">
          <a:gsLst>
            <a:gs pos="0">
              <a:schemeClr val="accent2">
                <a:tint val="70000"/>
                <a:satMod val="130000"/>
              </a:schemeClr>
            </a:gs>
            <a:gs pos="43000">
              <a:schemeClr val="accent2">
                <a:tint val="44000"/>
                <a:satMod val="165000"/>
              </a:schemeClr>
            </a:gs>
            <a:gs pos="93000">
              <a:schemeClr val="accent2">
                <a:tint val="15000"/>
                <a:satMod val="165000"/>
              </a:schemeClr>
            </a:gs>
            <a:gs pos="100000">
              <a:schemeClr val="accent2">
                <a:tint val="5000"/>
                <a:satMod val="250000"/>
              </a:schemeClr>
            </a:gs>
          </a:gsLst>
          <a:path path="circle">
            <a:fillToRect l="50000" t="130000" r="50000" b="-30000"/>
          </a:path>
        </a:gradFill>
        <a:ln w="9525" cap="flat" cmpd="sng" algn="ctr">
          <a:solidFill>
            <a:schemeClr val="accent2">
              <a:shade val="50000"/>
              <a:satMod val="103000"/>
            </a:schemeClr>
          </a:solidFill>
          <a:prstDash val="solid"/>
        </a:ln>
        <a:effectLst>
          <a:outerShdw blurRad="57150" dist="38100" dir="5400000" algn="ctr" rotWithShape="0">
            <a:schemeClr val="accent2">
              <a:shade val="9000"/>
              <a:satMod val="105000"/>
              <a:alpha val="48000"/>
            </a:scheme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SYSTEM</a:t>
          </a:r>
          <a:endParaRPr lang="en-US" sz="1700" kern="1200" dirty="0"/>
        </a:p>
      </dsp:txBody>
      <dsp:txXfrm>
        <a:off x="25879" y="1752885"/>
        <a:ext cx="1257248" cy="736029"/>
      </dsp:txXfrm>
    </dsp:sp>
    <dsp:sp modelId="{E57FBA2B-29AC-4DC8-AFEA-A0344A5AE274}">
      <dsp:nvSpPr>
        <dsp:cNvPr id="0" name=""/>
        <dsp:cNvSpPr/>
      </dsp:nvSpPr>
      <dsp:spPr>
        <a:xfrm>
          <a:off x="1436330" y="1959322"/>
          <a:ext cx="276245" cy="3231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1436330" y="2023953"/>
        <a:ext cx="193372" cy="193893"/>
      </dsp:txXfrm>
    </dsp:sp>
    <dsp:sp modelId="{0FCCE0CF-04E7-4620-B820-8EFA0196027D}">
      <dsp:nvSpPr>
        <dsp:cNvPr id="0" name=""/>
        <dsp:cNvSpPr/>
      </dsp:nvSpPr>
      <dsp:spPr>
        <a:xfrm>
          <a:off x="1827244" y="1729986"/>
          <a:ext cx="1303046" cy="781827"/>
        </a:xfrm>
        <a:prstGeom prst="roundRect">
          <a:avLst>
            <a:gd name="adj" fmla="val 10000"/>
          </a:avLst>
        </a:prstGeom>
        <a:gradFill rotWithShape="1">
          <a:gsLst>
            <a:gs pos="0">
              <a:schemeClr val="accent2">
                <a:tint val="70000"/>
                <a:satMod val="130000"/>
              </a:schemeClr>
            </a:gs>
            <a:gs pos="43000">
              <a:schemeClr val="accent2">
                <a:tint val="44000"/>
                <a:satMod val="165000"/>
              </a:schemeClr>
            </a:gs>
            <a:gs pos="93000">
              <a:schemeClr val="accent2">
                <a:tint val="15000"/>
                <a:satMod val="165000"/>
              </a:schemeClr>
            </a:gs>
            <a:gs pos="100000">
              <a:schemeClr val="accent2">
                <a:tint val="5000"/>
                <a:satMod val="250000"/>
              </a:schemeClr>
            </a:gs>
          </a:gsLst>
          <a:path path="circle">
            <a:fillToRect l="50000" t="130000" r="50000" b="-30000"/>
          </a:path>
        </a:gradFill>
        <a:ln w="9525" cap="flat" cmpd="sng" algn="ctr">
          <a:solidFill>
            <a:schemeClr val="accent2">
              <a:shade val="50000"/>
              <a:satMod val="103000"/>
            </a:schemeClr>
          </a:solidFill>
          <a:prstDash val="solid"/>
        </a:ln>
        <a:effectLst>
          <a:outerShdw blurRad="57150" dist="38100" dir="5400000" algn="ctr" rotWithShape="0">
            <a:schemeClr val="accent2">
              <a:shade val="9000"/>
              <a:satMod val="105000"/>
              <a:alpha val="48000"/>
            </a:scheme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LOCATION</a:t>
          </a:r>
          <a:endParaRPr lang="en-US" sz="1700" kern="1200" dirty="0"/>
        </a:p>
      </dsp:txBody>
      <dsp:txXfrm>
        <a:off x="1850143" y="1752885"/>
        <a:ext cx="1257248" cy="736029"/>
      </dsp:txXfrm>
    </dsp:sp>
    <dsp:sp modelId="{CC672059-F66E-44A4-95F4-A6D034F38556}">
      <dsp:nvSpPr>
        <dsp:cNvPr id="0" name=""/>
        <dsp:cNvSpPr/>
      </dsp:nvSpPr>
      <dsp:spPr>
        <a:xfrm>
          <a:off x="3260595" y="1959322"/>
          <a:ext cx="276245" cy="3231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3260595" y="2023953"/>
        <a:ext cx="193372" cy="193893"/>
      </dsp:txXfrm>
    </dsp:sp>
    <dsp:sp modelId="{CBCD537C-F656-46C4-BCCE-28480D244864}">
      <dsp:nvSpPr>
        <dsp:cNvPr id="0" name=""/>
        <dsp:cNvSpPr/>
      </dsp:nvSpPr>
      <dsp:spPr>
        <a:xfrm>
          <a:off x="3651509" y="1729986"/>
          <a:ext cx="1303046" cy="781827"/>
        </a:xfrm>
        <a:prstGeom prst="roundRect">
          <a:avLst>
            <a:gd name="adj" fmla="val 10000"/>
          </a:avLst>
        </a:prstGeom>
        <a:gradFill rotWithShape="1">
          <a:gsLst>
            <a:gs pos="0">
              <a:schemeClr val="accent2">
                <a:tint val="70000"/>
                <a:satMod val="130000"/>
              </a:schemeClr>
            </a:gs>
            <a:gs pos="43000">
              <a:schemeClr val="accent2">
                <a:tint val="44000"/>
                <a:satMod val="165000"/>
              </a:schemeClr>
            </a:gs>
            <a:gs pos="93000">
              <a:schemeClr val="accent2">
                <a:tint val="15000"/>
                <a:satMod val="165000"/>
              </a:schemeClr>
            </a:gs>
            <a:gs pos="100000">
              <a:schemeClr val="accent2">
                <a:tint val="5000"/>
                <a:satMod val="250000"/>
              </a:schemeClr>
            </a:gs>
          </a:gsLst>
          <a:path path="circle">
            <a:fillToRect l="50000" t="130000" r="50000" b="-30000"/>
          </a:path>
        </a:gradFill>
        <a:ln w="9525" cap="flat" cmpd="sng" algn="ctr">
          <a:solidFill>
            <a:schemeClr val="accent2">
              <a:shade val="50000"/>
              <a:satMod val="103000"/>
            </a:schemeClr>
          </a:solidFill>
          <a:prstDash val="solid"/>
        </a:ln>
        <a:effectLst>
          <a:outerShdw blurRad="57150" dist="38100" dir="5400000" algn="ctr" rotWithShape="0">
            <a:schemeClr val="accent2">
              <a:shade val="9000"/>
              <a:satMod val="105000"/>
              <a:alpha val="48000"/>
            </a:scheme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TWILIO</a:t>
          </a:r>
        </a:p>
        <a:p>
          <a:pPr lvl="0" algn="ctr" defTabSz="755650">
            <a:lnSpc>
              <a:spcPct val="90000"/>
            </a:lnSpc>
            <a:spcBef>
              <a:spcPct val="0"/>
            </a:spcBef>
            <a:spcAft>
              <a:spcPct val="35000"/>
            </a:spcAft>
          </a:pPr>
          <a:r>
            <a:rPr lang="en-US" sz="1700" kern="1200" dirty="0" smtClean="0"/>
            <a:t>API</a:t>
          </a:r>
          <a:endParaRPr lang="en-US" sz="1700" kern="1200" dirty="0"/>
        </a:p>
      </dsp:txBody>
      <dsp:txXfrm>
        <a:off x="3674408" y="1752885"/>
        <a:ext cx="1257248" cy="736029"/>
      </dsp:txXfrm>
    </dsp:sp>
    <dsp:sp modelId="{3E1A552E-1B6A-4718-9AA2-B0F97BA4ABF9}">
      <dsp:nvSpPr>
        <dsp:cNvPr id="0" name=""/>
        <dsp:cNvSpPr/>
      </dsp:nvSpPr>
      <dsp:spPr>
        <a:xfrm>
          <a:off x="5084859" y="1959322"/>
          <a:ext cx="276245" cy="3231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5084859" y="2023953"/>
        <a:ext cx="193372" cy="193893"/>
      </dsp:txXfrm>
    </dsp:sp>
    <dsp:sp modelId="{8F20EDE5-4038-4EAD-B890-A086D1233378}">
      <dsp:nvSpPr>
        <dsp:cNvPr id="0" name=""/>
        <dsp:cNvSpPr/>
      </dsp:nvSpPr>
      <dsp:spPr>
        <a:xfrm>
          <a:off x="5475773" y="1729986"/>
          <a:ext cx="1303046" cy="781827"/>
        </a:xfrm>
        <a:prstGeom prst="roundRect">
          <a:avLst>
            <a:gd name="adj" fmla="val 10000"/>
          </a:avLst>
        </a:prstGeom>
        <a:gradFill rotWithShape="1">
          <a:gsLst>
            <a:gs pos="0">
              <a:schemeClr val="accent2">
                <a:tint val="70000"/>
                <a:satMod val="130000"/>
              </a:schemeClr>
            </a:gs>
            <a:gs pos="43000">
              <a:schemeClr val="accent2">
                <a:tint val="44000"/>
                <a:satMod val="165000"/>
              </a:schemeClr>
            </a:gs>
            <a:gs pos="93000">
              <a:schemeClr val="accent2">
                <a:tint val="15000"/>
                <a:satMod val="165000"/>
              </a:schemeClr>
            </a:gs>
            <a:gs pos="100000">
              <a:schemeClr val="accent2">
                <a:tint val="5000"/>
                <a:satMod val="250000"/>
              </a:schemeClr>
            </a:gs>
          </a:gsLst>
          <a:path path="circle">
            <a:fillToRect l="50000" t="130000" r="50000" b="-30000"/>
          </a:path>
        </a:gradFill>
        <a:ln w="9525" cap="flat" cmpd="sng" algn="ctr">
          <a:solidFill>
            <a:schemeClr val="accent2">
              <a:shade val="50000"/>
              <a:satMod val="103000"/>
            </a:schemeClr>
          </a:solidFill>
          <a:prstDash val="solid"/>
        </a:ln>
        <a:effectLst>
          <a:outerShdw blurRad="57150" dist="38100" dir="5400000" algn="ctr" rotWithShape="0">
            <a:schemeClr val="accent2">
              <a:shade val="9000"/>
              <a:satMod val="105000"/>
              <a:alpha val="48000"/>
            </a:scheme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WHAT’S APP</a:t>
          </a:r>
          <a:endParaRPr lang="en-US" sz="1700" kern="1200" dirty="0"/>
        </a:p>
      </dsp:txBody>
      <dsp:txXfrm>
        <a:off x="5498672" y="1752885"/>
        <a:ext cx="1257248" cy="73602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8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8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8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9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9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9A0EA98-5831-4853-B862-C702E6EB345C}" type="slidenum">
              <a:rPr lang="en-US" smtClean="0"/>
              <a:pPr/>
              <a:t>12</a:t>
            </a:fld>
            <a:endParaRPr lang="en-US"/>
          </a:p>
        </p:txBody>
      </p:sp>
    </p:spTree>
    <p:extLst>
      <p:ext uri="{BB962C8B-B14F-4D97-AF65-F5344CB8AC3E}">
        <p14:creationId xmlns:p14="http://schemas.microsoft.com/office/powerpoint/2010/main" val="3348888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1048637"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048638"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048639" name="Date Placeholder 29"/>
          <p:cNvSpPr>
            <a:spLocks noGrp="1"/>
          </p:cNvSpPr>
          <p:nvPr>
            <p:ph type="dt" sz="half" idx="10"/>
          </p:nvPr>
        </p:nvSpPr>
        <p:spPr/>
        <p:txBody>
          <a:bodyPr/>
          <a:lstStyle/>
          <a:p>
            <a:fld id="{4BA80FF7-D6EC-4BB9-AB6E-795CEEFA73FD}" type="datetimeFigureOut">
              <a:rPr lang="en-US" smtClean="0"/>
              <a:pPr/>
              <a:t>4/26/2024</a:t>
            </a:fld>
            <a:endParaRPr lang="en-US"/>
          </a:p>
        </p:txBody>
      </p:sp>
      <p:sp>
        <p:nvSpPr>
          <p:cNvPr id="1048640" name="Footer Placeholder 18"/>
          <p:cNvSpPr>
            <a:spLocks noGrp="1"/>
          </p:cNvSpPr>
          <p:nvPr>
            <p:ph type="ftr" sz="quarter" idx="11"/>
          </p:nvPr>
        </p:nvSpPr>
        <p:spPr/>
        <p:txBody>
          <a:bodyPr/>
          <a:lstStyle/>
          <a:p>
            <a:endParaRPr lang="en-US"/>
          </a:p>
        </p:txBody>
      </p:sp>
      <p:sp>
        <p:nvSpPr>
          <p:cNvPr id="1048641" name="Slide Number Placeholder 26"/>
          <p:cNvSpPr>
            <a:spLocks noGrp="1"/>
          </p:cNvSpPr>
          <p:nvPr>
            <p:ph type="sldNum" sz="quarter" idx="12"/>
          </p:nvPr>
        </p:nvSpPr>
        <p:spPr/>
        <p:txBody>
          <a:bodyPr/>
          <a:lstStyle/>
          <a:p>
            <a:fld id="{C6E2A159-06C1-46DF-8141-FB7250C753C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57" name="Title 1"/>
          <p:cNvSpPr>
            <a:spLocks noGrp="1"/>
          </p:cNvSpPr>
          <p:nvPr>
            <p:ph type="title"/>
          </p:nvPr>
        </p:nvSpPr>
        <p:spPr/>
        <p:txBody>
          <a:bodyPr/>
          <a:lstStyle/>
          <a:p>
            <a:r>
              <a:rPr kumimoji="0" lang="en-US"/>
              <a:t>Click to edit Master title style</a:t>
            </a:r>
          </a:p>
        </p:txBody>
      </p:sp>
      <p:sp>
        <p:nvSpPr>
          <p:cNvPr id="1048658"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59" name="Date Placeholder 3"/>
          <p:cNvSpPr>
            <a:spLocks noGrp="1"/>
          </p:cNvSpPr>
          <p:nvPr>
            <p:ph type="dt" sz="half" idx="10"/>
          </p:nvPr>
        </p:nvSpPr>
        <p:spPr/>
        <p:txBody>
          <a:bodyPr/>
          <a:lstStyle/>
          <a:p>
            <a:fld id="{4BA80FF7-D6EC-4BB9-AB6E-795CEEFA73FD}" type="datetimeFigureOut">
              <a:rPr lang="en-US" smtClean="0"/>
              <a:pPr/>
              <a:t>4/26/2024</a:t>
            </a:fld>
            <a:endParaRPr lang="en-US"/>
          </a:p>
        </p:txBody>
      </p:sp>
      <p:sp>
        <p:nvSpPr>
          <p:cNvPr id="1048660" name="Footer Placeholder 4"/>
          <p:cNvSpPr>
            <a:spLocks noGrp="1"/>
          </p:cNvSpPr>
          <p:nvPr>
            <p:ph type="ftr" sz="quarter" idx="11"/>
          </p:nvPr>
        </p:nvSpPr>
        <p:spPr/>
        <p:txBody>
          <a:bodyPr/>
          <a:lstStyle/>
          <a:p>
            <a:endParaRPr lang="en-US"/>
          </a:p>
        </p:txBody>
      </p:sp>
      <p:sp>
        <p:nvSpPr>
          <p:cNvPr id="1048661" name="Slide Number Placeholder 5"/>
          <p:cNvSpPr>
            <a:spLocks noGrp="1"/>
          </p:cNvSpPr>
          <p:nvPr>
            <p:ph type="sldNum" sz="quarter" idx="12"/>
          </p:nvPr>
        </p:nvSpPr>
        <p:spPr/>
        <p:txBody>
          <a:bodyPr/>
          <a:lstStyle/>
          <a:p>
            <a:fld id="{C6E2A159-06C1-46DF-8141-FB7250C753C9}" type="slidenum">
              <a:rPr lang="en-US" smtClean="0"/>
              <a:pPr/>
              <a:t>‹#›</a:t>
            </a:fld>
            <a:endParaRPr lang="en-US"/>
          </a:p>
        </p:txBody>
      </p:sp>
    </p:spTree>
  </p:cSld>
  <p:clrMapOvr>
    <a:masterClrMapping/>
  </p:clrMapOvr>
  <p:transition>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4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104864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44" name="Date Placeholder 3"/>
          <p:cNvSpPr>
            <a:spLocks noGrp="1"/>
          </p:cNvSpPr>
          <p:nvPr>
            <p:ph type="dt" sz="half" idx="10"/>
          </p:nvPr>
        </p:nvSpPr>
        <p:spPr/>
        <p:txBody>
          <a:bodyPr/>
          <a:lstStyle/>
          <a:p>
            <a:fld id="{4BA80FF7-D6EC-4BB9-AB6E-795CEEFA73FD}" type="datetimeFigureOut">
              <a:rPr lang="en-US" smtClean="0"/>
              <a:pPr/>
              <a:t>4/26/2024</a:t>
            </a:fld>
            <a:endParaRPr lang="en-US"/>
          </a:p>
        </p:txBody>
      </p:sp>
      <p:sp>
        <p:nvSpPr>
          <p:cNvPr id="1048645" name="Footer Placeholder 4"/>
          <p:cNvSpPr>
            <a:spLocks noGrp="1"/>
          </p:cNvSpPr>
          <p:nvPr>
            <p:ph type="ftr" sz="quarter" idx="11"/>
          </p:nvPr>
        </p:nvSpPr>
        <p:spPr/>
        <p:txBody>
          <a:bodyPr/>
          <a:lstStyle/>
          <a:p>
            <a:endParaRPr lang="en-US"/>
          </a:p>
        </p:txBody>
      </p:sp>
      <p:sp>
        <p:nvSpPr>
          <p:cNvPr id="1048646" name="Slide Number Placeholder 5"/>
          <p:cNvSpPr>
            <a:spLocks noGrp="1"/>
          </p:cNvSpPr>
          <p:nvPr>
            <p:ph type="sldNum" sz="quarter" idx="12"/>
          </p:nvPr>
        </p:nvSpPr>
        <p:spPr/>
        <p:txBody>
          <a:bodyPr/>
          <a:lstStyle/>
          <a:p>
            <a:fld id="{C6E2A159-06C1-46DF-8141-FB7250C753C9}" type="slidenum">
              <a:rPr lang="en-US" smtClean="0"/>
              <a:pPr/>
              <a:t>‹#›</a:t>
            </a:fld>
            <a:endParaRPr lang="en-US"/>
          </a:p>
        </p:txBody>
      </p:sp>
    </p:spTree>
  </p:cSld>
  <p:clrMapOvr>
    <a:masterClrMapping/>
  </p:clrMapOvr>
  <p:transition>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0" name="Title 1"/>
          <p:cNvSpPr>
            <a:spLocks noGrp="1"/>
          </p:cNvSpPr>
          <p:nvPr>
            <p:ph type="title"/>
          </p:nvPr>
        </p:nvSpPr>
        <p:spPr/>
        <p:txBody>
          <a:bodyPr/>
          <a:lstStyle/>
          <a:p>
            <a:r>
              <a:rPr kumimoji="0" lang="en-US"/>
              <a:t>Click to edit Master title style</a:t>
            </a:r>
          </a:p>
        </p:txBody>
      </p:sp>
      <p:sp>
        <p:nvSpPr>
          <p:cNvPr id="1048591"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592" name="Date Placeholder 3"/>
          <p:cNvSpPr>
            <a:spLocks noGrp="1"/>
          </p:cNvSpPr>
          <p:nvPr>
            <p:ph type="dt" sz="half" idx="10"/>
          </p:nvPr>
        </p:nvSpPr>
        <p:spPr/>
        <p:txBody>
          <a:bodyPr/>
          <a:lstStyle/>
          <a:p>
            <a:fld id="{4BA80FF7-D6EC-4BB9-AB6E-795CEEFA73FD}" type="datetimeFigureOut">
              <a:rPr lang="en-US" smtClean="0"/>
              <a:pPr/>
              <a:t>4/26/2024</a:t>
            </a:fld>
            <a:endParaRPr lang="en-US"/>
          </a:p>
        </p:txBody>
      </p:sp>
      <p:sp>
        <p:nvSpPr>
          <p:cNvPr id="1048593" name="Footer Placeholder 4"/>
          <p:cNvSpPr>
            <a:spLocks noGrp="1"/>
          </p:cNvSpPr>
          <p:nvPr>
            <p:ph type="ftr" sz="quarter" idx="11"/>
          </p:nvPr>
        </p:nvSpPr>
        <p:spPr/>
        <p:txBody>
          <a:bodyPr/>
          <a:lstStyle/>
          <a:p>
            <a:endParaRPr lang="en-US"/>
          </a:p>
        </p:txBody>
      </p:sp>
      <p:sp>
        <p:nvSpPr>
          <p:cNvPr id="1048594" name="Slide Number Placeholder 5"/>
          <p:cNvSpPr>
            <a:spLocks noGrp="1"/>
          </p:cNvSpPr>
          <p:nvPr>
            <p:ph type="sldNum" sz="quarter" idx="12"/>
          </p:nvPr>
        </p:nvSpPr>
        <p:spPr/>
        <p:txBody>
          <a:bodyPr/>
          <a:lstStyle/>
          <a:p>
            <a:fld id="{C6E2A159-06C1-46DF-8141-FB7250C753C9}" type="slidenum">
              <a:rPr lang="en-US" smtClean="0"/>
              <a:pPr/>
              <a:t>‹#›</a:t>
            </a:fld>
            <a:endParaRPr lang="en-US"/>
          </a:p>
        </p:txBody>
      </p:sp>
    </p:spTree>
  </p:cSld>
  <p:clrMapOvr>
    <a:masterClrMapping/>
  </p:clrMapOvr>
  <p:transition>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104866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04866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048664" name="Date Placeholder 3"/>
          <p:cNvSpPr>
            <a:spLocks noGrp="1"/>
          </p:cNvSpPr>
          <p:nvPr>
            <p:ph type="dt" sz="half" idx="10"/>
          </p:nvPr>
        </p:nvSpPr>
        <p:spPr/>
        <p:txBody>
          <a:bodyPr/>
          <a:lstStyle/>
          <a:p>
            <a:fld id="{4BA80FF7-D6EC-4BB9-AB6E-795CEEFA73FD}" type="datetimeFigureOut">
              <a:rPr lang="en-US" smtClean="0"/>
              <a:pPr/>
              <a:t>4/26/2024</a:t>
            </a:fld>
            <a:endParaRPr lang="en-US"/>
          </a:p>
        </p:txBody>
      </p:sp>
      <p:sp>
        <p:nvSpPr>
          <p:cNvPr id="1048665" name="Footer Placeholder 4"/>
          <p:cNvSpPr>
            <a:spLocks noGrp="1"/>
          </p:cNvSpPr>
          <p:nvPr>
            <p:ph type="ftr" sz="quarter" idx="11"/>
          </p:nvPr>
        </p:nvSpPr>
        <p:spPr/>
        <p:txBody>
          <a:bodyPr/>
          <a:lstStyle/>
          <a:p>
            <a:endParaRPr lang="en-US"/>
          </a:p>
        </p:txBody>
      </p:sp>
      <p:sp>
        <p:nvSpPr>
          <p:cNvPr id="1048666" name="Slide Number Placeholder 5"/>
          <p:cNvSpPr>
            <a:spLocks noGrp="1"/>
          </p:cNvSpPr>
          <p:nvPr>
            <p:ph type="sldNum" sz="quarter" idx="12"/>
          </p:nvPr>
        </p:nvSpPr>
        <p:spPr/>
        <p:txBody>
          <a:bodyPr/>
          <a:lstStyle/>
          <a:p>
            <a:fld id="{C6E2A159-06C1-46DF-8141-FB7250C753C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67"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1048668"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69"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70" name="Date Placeholder 4"/>
          <p:cNvSpPr>
            <a:spLocks noGrp="1"/>
          </p:cNvSpPr>
          <p:nvPr>
            <p:ph type="dt" sz="half" idx="10"/>
          </p:nvPr>
        </p:nvSpPr>
        <p:spPr/>
        <p:txBody>
          <a:bodyPr/>
          <a:lstStyle/>
          <a:p>
            <a:fld id="{4BA80FF7-D6EC-4BB9-AB6E-795CEEFA73FD}" type="datetimeFigureOut">
              <a:rPr lang="en-US" smtClean="0"/>
              <a:pPr/>
              <a:t>4/26/2024</a:t>
            </a:fld>
            <a:endParaRPr lang="en-US"/>
          </a:p>
        </p:txBody>
      </p:sp>
      <p:sp>
        <p:nvSpPr>
          <p:cNvPr id="1048671" name="Footer Placeholder 5"/>
          <p:cNvSpPr>
            <a:spLocks noGrp="1"/>
          </p:cNvSpPr>
          <p:nvPr>
            <p:ph type="ftr" sz="quarter" idx="11"/>
          </p:nvPr>
        </p:nvSpPr>
        <p:spPr/>
        <p:txBody>
          <a:bodyPr/>
          <a:lstStyle/>
          <a:p>
            <a:endParaRPr lang="en-US"/>
          </a:p>
        </p:txBody>
      </p:sp>
      <p:sp>
        <p:nvSpPr>
          <p:cNvPr id="1048672" name="Slide Number Placeholder 6"/>
          <p:cNvSpPr>
            <a:spLocks noGrp="1"/>
          </p:cNvSpPr>
          <p:nvPr>
            <p:ph type="sldNum" sz="quarter" idx="12"/>
          </p:nvPr>
        </p:nvSpPr>
        <p:spPr/>
        <p:txBody>
          <a:bodyPr/>
          <a:lstStyle/>
          <a:p>
            <a:fld id="{C6E2A159-06C1-46DF-8141-FB7250C753C9}" type="slidenum">
              <a:rPr lang="en-US" smtClean="0"/>
              <a:pPr/>
              <a:t>‹#›</a:t>
            </a:fld>
            <a:endParaRPr lang="en-US"/>
          </a:p>
        </p:txBody>
      </p:sp>
    </p:spTree>
  </p:cSld>
  <p:clrMapOvr>
    <a:masterClrMapping/>
  </p:clrMapOvr>
  <p:transition>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73" name="Title 1"/>
          <p:cNvSpPr>
            <a:spLocks noGrp="1"/>
          </p:cNvSpPr>
          <p:nvPr>
            <p:ph type="title"/>
          </p:nvPr>
        </p:nvSpPr>
        <p:spPr>
          <a:xfrm>
            <a:off x="457200" y="704088"/>
            <a:ext cx="8229600" cy="1143000"/>
          </a:xfrm>
        </p:spPr>
        <p:txBody>
          <a:bodyPr tIns="45720" anchor="b"/>
          <a:lstStyle/>
          <a:p>
            <a:r>
              <a:rPr kumimoji="0" lang="en-US"/>
              <a:t>Click to edit Master title style</a:t>
            </a:r>
          </a:p>
        </p:txBody>
      </p:sp>
      <p:sp>
        <p:nvSpPr>
          <p:cNvPr id="1048674"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75" name="Text Placeholder 3"/>
          <p:cNvSpPr>
            <a:spLocks noGrp="1"/>
          </p:cNvSpPr>
          <p:nvPr>
            <p:ph type="body" sz="half" idx="3"/>
          </p:nvPr>
        </p:nvSpPr>
        <p:spPr>
          <a:xfrm>
            <a:off x="4645025" y="1859757"/>
            <a:ext cx="4041775" cy="654843"/>
          </a:xfrm>
        </p:spPr>
        <p:txBody>
          <a:bodyPr lIns="45720" tIns="0" rIns="45720" bIns="0" anchor="ctr">
            <a:normAutofit fontScale="95833" lnSpcReduction="20000"/>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76"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77"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78" name="Date Placeholder 6"/>
          <p:cNvSpPr>
            <a:spLocks noGrp="1"/>
          </p:cNvSpPr>
          <p:nvPr>
            <p:ph type="dt" sz="half" idx="10"/>
          </p:nvPr>
        </p:nvSpPr>
        <p:spPr/>
        <p:txBody>
          <a:bodyPr/>
          <a:lstStyle/>
          <a:p>
            <a:fld id="{4BA80FF7-D6EC-4BB9-AB6E-795CEEFA73FD}" type="datetimeFigureOut">
              <a:rPr lang="en-US" smtClean="0"/>
              <a:pPr/>
              <a:t>4/26/2024</a:t>
            </a:fld>
            <a:endParaRPr lang="en-US"/>
          </a:p>
        </p:txBody>
      </p:sp>
      <p:sp>
        <p:nvSpPr>
          <p:cNvPr id="1048679" name="Footer Placeholder 7"/>
          <p:cNvSpPr>
            <a:spLocks noGrp="1"/>
          </p:cNvSpPr>
          <p:nvPr>
            <p:ph type="ftr" sz="quarter" idx="11"/>
          </p:nvPr>
        </p:nvSpPr>
        <p:spPr/>
        <p:txBody>
          <a:bodyPr/>
          <a:lstStyle/>
          <a:p>
            <a:endParaRPr lang="en-US"/>
          </a:p>
        </p:txBody>
      </p:sp>
      <p:sp>
        <p:nvSpPr>
          <p:cNvPr id="1048680" name="Slide Number Placeholder 8"/>
          <p:cNvSpPr>
            <a:spLocks noGrp="1"/>
          </p:cNvSpPr>
          <p:nvPr>
            <p:ph type="sldNum" sz="quarter" idx="12"/>
          </p:nvPr>
        </p:nvSpPr>
        <p:spPr/>
        <p:txBody>
          <a:bodyPr/>
          <a:lstStyle/>
          <a:p>
            <a:fld id="{C6E2A159-06C1-46DF-8141-FB7250C753C9}" type="slidenum">
              <a:rPr lang="en-US" smtClean="0"/>
              <a:pPr/>
              <a:t>‹#›</a:t>
            </a:fld>
            <a:endParaRPr lang="en-US"/>
          </a:p>
        </p:txBody>
      </p:sp>
    </p:spTree>
  </p:cSld>
  <p:clrMapOvr>
    <a:masterClrMapping/>
  </p:clrMapOvr>
  <p:transition>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85"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1048586" name="Date Placeholder 2"/>
          <p:cNvSpPr>
            <a:spLocks noGrp="1"/>
          </p:cNvSpPr>
          <p:nvPr>
            <p:ph type="dt" sz="half" idx="10"/>
          </p:nvPr>
        </p:nvSpPr>
        <p:spPr/>
        <p:txBody>
          <a:bodyPr/>
          <a:lstStyle/>
          <a:p>
            <a:fld id="{4BA80FF7-D6EC-4BB9-AB6E-795CEEFA73FD}" type="datetimeFigureOut">
              <a:rPr lang="en-US" smtClean="0"/>
              <a:pPr/>
              <a:t>4/26/2024</a:t>
            </a:fld>
            <a:endParaRPr lang="en-US"/>
          </a:p>
        </p:txBody>
      </p:sp>
      <p:sp>
        <p:nvSpPr>
          <p:cNvPr id="1048587" name="Footer Placeholder 3"/>
          <p:cNvSpPr>
            <a:spLocks noGrp="1"/>
          </p:cNvSpPr>
          <p:nvPr>
            <p:ph type="ftr" sz="quarter" idx="11"/>
          </p:nvPr>
        </p:nvSpPr>
        <p:spPr/>
        <p:txBody>
          <a:bodyPr/>
          <a:lstStyle/>
          <a:p>
            <a:endParaRPr lang="en-US"/>
          </a:p>
        </p:txBody>
      </p:sp>
      <p:sp>
        <p:nvSpPr>
          <p:cNvPr id="1048588" name="Slide Number Placeholder 4"/>
          <p:cNvSpPr>
            <a:spLocks noGrp="1"/>
          </p:cNvSpPr>
          <p:nvPr>
            <p:ph type="sldNum" sz="quarter" idx="12"/>
          </p:nvPr>
        </p:nvSpPr>
        <p:spPr/>
        <p:txBody>
          <a:bodyPr/>
          <a:lstStyle/>
          <a:p>
            <a:fld id="{C6E2A159-06C1-46DF-8141-FB7250C753C9}" type="slidenum">
              <a:rPr lang="en-US" smtClean="0"/>
              <a:pPr/>
              <a:t>‹#›</a:t>
            </a:fld>
            <a:endParaRPr lang="en-US"/>
          </a:p>
        </p:txBody>
      </p:sp>
    </p:spTree>
  </p:cSld>
  <p:clrMapOvr>
    <a:masterClrMapping/>
  </p:clrMapOvr>
  <p:transition>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30" name="Date Placeholder 1"/>
          <p:cNvSpPr>
            <a:spLocks noGrp="1"/>
          </p:cNvSpPr>
          <p:nvPr>
            <p:ph type="dt" sz="half" idx="10"/>
          </p:nvPr>
        </p:nvSpPr>
        <p:spPr/>
        <p:txBody>
          <a:bodyPr/>
          <a:lstStyle/>
          <a:p>
            <a:fld id="{4BA80FF7-D6EC-4BB9-AB6E-795CEEFA73FD}" type="datetimeFigureOut">
              <a:rPr lang="en-US" smtClean="0"/>
              <a:pPr/>
              <a:t>4/26/2024</a:t>
            </a:fld>
            <a:endParaRPr lang="en-US"/>
          </a:p>
        </p:txBody>
      </p:sp>
      <p:sp>
        <p:nvSpPr>
          <p:cNvPr id="1048631" name="Footer Placeholder 2"/>
          <p:cNvSpPr>
            <a:spLocks noGrp="1"/>
          </p:cNvSpPr>
          <p:nvPr>
            <p:ph type="ftr" sz="quarter" idx="11"/>
          </p:nvPr>
        </p:nvSpPr>
        <p:spPr/>
        <p:txBody>
          <a:bodyPr/>
          <a:lstStyle/>
          <a:p>
            <a:endParaRPr lang="en-US"/>
          </a:p>
        </p:txBody>
      </p:sp>
      <p:sp>
        <p:nvSpPr>
          <p:cNvPr id="1048632" name="Slide Number Placeholder 3"/>
          <p:cNvSpPr>
            <a:spLocks noGrp="1"/>
          </p:cNvSpPr>
          <p:nvPr>
            <p:ph type="sldNum" sz="quarter" idx="12"/>
          </p:nvPr>
        </p:nvSpPr>
        <p:spPr/>
        <p:txBody>
          <a:bodyPr/>
          <a:lstStyle/>
          <a:p>
            <a:fld id="{C6E2A159-06C1-46DF-8141-FB7250C753C9}" type="slidenum">
              <a:rPr lang="en-US" smtClean="0"/>
              <a:pPr/>
              <a:t>‹#›</a:t>
            </a:fld>
            <a:endParaRPr lang="en-US"/>
          </a:p>
        </p:txBody>
      </p:sp>
    </p:spTree>
  </p:cSld>
  <p:clrMapOvr>
    <a:masterClrMapping/>
  </p:clrMapOvr>
  <p:transition>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81"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1048682"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1048683"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84" name="Date Placeholder 4"/>
          <p:cNvSpPr>
            <a:spLocks noGrp="1"/>
          </p:cNvSpPr>
          <p:nvPr>
            <p:ph type="dt" sz="half" idx="10"/>
          </p:nvPr>
        </p:nvSpPr>
        <p:spPr/>
        <p:txBody>
          <a:bodyPr/>
          <a:lstStyle/>
          <a:p>
            <a:fld id="{4BA80FF7-D6EC-4BB9-AB6E-795CEEFA73FD}" type="datetimeFigureOut">
              <a:rPr lang="en-US" smtClean="0"/>
              <a:pPr/>
              <a:t>4/26/2024</a:t>
            </a:fld>
            <a:endParaRPr lang="en-US"/>
          </a:p>
        </p:txBody>
      </p:sp>
      <p:sp>
        <p:nvSpPr>
          <p:cNvPr id="1048685" name="Footer Placeholder 5"/>
          <p:cNvSpPr>
            <a:spLocks noGrp="1"/>
          </p:cNvSpPr>
          <p:nvPr>
            <p:ph type="ftr" sz="quarter" idx="11"/>
          </p:nvPr>
        </p:nvSpPr>
        <p:spPr/>
        <p:txBody>
          <a:bodyPr/>
          <a:lstStyle/>
          <a:p>
            <a:endParaRPr lang="en-US"/>
          </a:p>
        </p:txBody>
      </p:sp>
      <p:sp>
        <p:nvSpPr>
          <p:cNvPr id="1048686" name="Slide Number Placeholder 6"/>
          <p:cNvSpPr>
            <a:spLocks noGrp="1"/>
          </p:cNvSpPr>
          <p:nvPr>
            <p:ph type="sldNum" sz="quarter" idx="12"/>
          </p:nvPr>
        </p:nvSpPr>
        <p:spPr/>
        <p:txBody>
          <a:bodyPr/>
          <a:lstStyle/>
          <a:p>
            <a:fld id="{C6E2A159-06C1-46DF-8141-FB7250C753C9}" type="slidenum">
              <a:rPr lang="en-US" smtClean="0"/>
              <a:pPr/>
              <a:t>‹#›</a:t>
            </a:fld>
            <a:endParaRPr lang="en-US"/>
          </a:p>
        </p:txBody>
      </p:sp>
    </p:spTree>
  </p:cSld>
  <p:clrMapOvr>
    <a:masterClrMapping/>
  </p:clrMapOvr>
  <p:transition>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47"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48"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49"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1048650"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48651" name="Date Placeholder 4"/>
          <p:cNvSpPr>
            <a:spLocks noGrp="1"/>
          </p:cNvSpPr>
          <p:nvPr>
            <p:ph type="dt" sz="half" idx="10"/>
          </p:nvPr>
        </p:nvSpPr>
        <p:spPr/>
        <p:txBody>
          <a:bodyPr/>
          <a:lstStyle/>
          <a:p>
            <a:fld id="{4BA80FF7-D6EC-4BB9-AB6E-795CEEFA73FD}" type="datetimeFigureOut">
              <a:rPr lang="en-US" smtClean="0"/>
              <a:pPr/>
              <a:t>4/26/2024</a:t>
            </a:fld>
            <a:endParaRPr lang="en-US"/>
          </a:p>
        </p:txBody>
      </p:sp>
      <p:sp>
        <p:nvSpPr>
          <p:cNvPr id="1048652" name="Footer Placeholder 5"/>
          <p:cNvSpPr>
            <a:spLocks noGrp="1"/>
          </p:cNvSpPr>
          <p:nvPr>
            <p:ph type="ftr" sz="quarter" idx="11"/>
          </p:nvPr>
        </p:nvSpPr>
        <p:spPr/>
        <p:txBody>
          <a:bodyPr/>
          <a:lstStyle/>
          <a:p>
            <a:endParaRPr lang="en-US"/>
          </a:p>
        </p:txBody>
      </p:sp>
      <p:sp>
        <p:nvSpPr>
          <p:cNvPr id="1048653" name="Slide Number Placeholder 6"/>
          <p:cNvSpPr>
            <a:spLocks noGrp="1"/>
          </p:cNvSpPr>
          <p:nvPr>
            <p:ph type="sldNum" sz="quarter" idx="12"/>
          </p:nvPr>
        </p:nvSpPr>
        <p:spPr>
          <a:xfrm>
            <a:off x="8077200" y="6356350"/>
            <a:ext cx="609600" cy="365125"/>
          </a:xfrm>
        </p:spPr>
        <p:txBody>
          <a:bodyPr/>
          <a:lstStyle/>
          <a:p>
            <a:fld id="{C6E2A159-06C1-46DF-8141-FB7250C753C9}" type="slidenum">
              <a:rPr lang="en-US" smtClean="0"/>
              <a:pPr/>
              <a:t>‹#›</a:t>
            </a:fld>
            <a:endParaRPr lang="en-US"/>
          </a:p>
        </p:txBody>
      </p:sp>
      <p:sp>
        <p:nvSpPr>
          <p:cNvPr id="1048654"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48655"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656"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48576"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7"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1048579"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58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BA80FF7-D6EC-4BB9-AB6E-795CEEFA73FD}" type="datetimeFigureOut">
              <a:rPr lang="en-US" smtClean="0"/>
              <a:pPr/>
              <a:t>4/26/2024</a:t>
            </a:fld>
            <a:endParaRPr lang="en-US"/>
          </a:p>
        </p:txBody>
      </p:sp>
      <p:sp>
        <p:nvSpPr>
          <p:cNvPr id="1048581"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048582"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6E2A159-06C1-46DF-8141-FB7250C753C9}" type="slidenum">
              <a:rPr lang="en-US" smtClean="0"/>
              <a:pPr/>
              <a:t>‹#›</a:t>
            </a:fld>
            <a:endParaRPr lang="en-US"/>
          </a:p>
        </p:txBody>
      </p:sp>
      <p:grpSp>
        <p:nvGrpSpPr>
          <p:cNvPr id="13" name="Group 1"/>
          <p:cNvGrpSpPr/>
          <p:nvPr/>
        </p:nvGrpSpPr>
        <p:grpSpPr>
          <a:xfrm>
            <a:off x="-19017" y="202408"/>
            <a:ext cx="9180548"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Bar dir="vert"/>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3"/>
          <p:cNvSpPr>
            <a:spLocks noGrp="1"/>
          </p:cNvSpPr>
          <p:nvPr>
            <p:ph type="title"/>
          </p:nvPr>
        </p:nvSpPr>
        <p:spPr>
          <a:xfrm>
            <a:off x="381000" y="1447800"/>
            <a:ext cx="8229600" cy="2286000"/>
          </a:xfrm>
        </p:spPr>
        <p:txBody>
          <a:bodyPr>
            <a:noAutofit/>
          </a:bodyPr>
          <a:lstStyle/>
          <a:p>
            <a:r>
              <a:rPr lang="en-US" b="1" dirty="0">
                <a:solidFill>
                  <a:srgbClr val="000080"/>
                </a:solidFill>
              </a:rPr>
              <a:t>IOT BASED </a:t>
            </a:r>
            <a:br>
              <a:rPr lang="en-US" b="1" dirty="0">
                <a:solidFill>
                  <a:srgbClr val="000080"/>
                </a:solidFill>
              </a:rPr>
            </a:br>
            <a:r>
              <a:rPr lang="en-US" b="1" dirty="0">
                <a:solidFill>
                  <a:srgbClr val="000080"/>
                </a:solidFill>
              </a:rPr>
              <a:t>THIRD EYE FOR </a:t>
            </a:r>
            <a:br>
              <a:rPr lang="en-US" b="1" dirty="0">
                <a:solidFill>
                  <a:srgbClr val="000080"/>
                </a:solidFill>
              </a:rPr>
            </a:br>
            <a:r>
              <a:rPr lang="en-US" b="1" dirty="0">
                <a:solidFill>
                  <a:srgbClr val="000080"/>
                </a:solidFill>
              </a:rPr>
              <a:t>VISUALLY CHALLENGED PEOPLE</a:t>
            </a:r>
            <a:endParaRPr lang="en-US" dirty="0">
              <a:solidFill>
                <a:srgbClr val="000080"/>
              </a:solidFil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0400" y="3959683"/>
            <a:ext cx="5943600" cy="2894905"/>
          </a:xfrm>
          <a:prstGeom prst="rect">
            <a:avLst/>
          </a:prstGeom>
        </p:spPr>
      </p:pic>
    </p:spTree>
  </p:cSld>
  <p:clrMapOvr>
    <a:masterClrMapping/>
  </p:clrMapOvr>
  <p:transition>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752600"/>
            <a:ext cx="7848600" cy="2364314"/>
          </a:xfrm>
        </p:spPr>
        <p:txBody>
          <a:bodyPr>
            <a:noAutofit/>
          </a:bodyPr>
          <a:lstStyle/>
          <a:p>
            <a:pPr algn="just">
              <a:lnSpc>
                <a:spcPct val="150000"/>
              </a:lnSpc>
            </a:pPr>
            <a:r>
              <a:rPr lang="en-US" sz="2400" dirty="0" smtClean="0">
                <a:latin typeface="Arial" panose="020B0604020202020204" pitchFamily="34" charset="0"/>
                <a:cs typeface="Arial" panose="020B0604020202020204" pitchFamily="34" charset="0"/>
              </a:rPr>
              <a:t>Device </a:t>
            </a:r>
            <a:r>
              <a:rPr lang="en-US" sz="2400" dirty="0">
                <a:latin typeface="Arial" panose="020B0604020202020204" pitchFamily="34" charset="0"/>
                <a:cs typeface="Arial" panose="020B0604020202020204" pitchFamily="34" charset="0"/>
              </a:rPr>
              <a:t>used by many people who are blind or visually impaired.</a:t>
            </a:r>
          </a:p>
          <a:p>
            <a:pPr algn="just">
              <a:lnSpc>
                <a:spcPct val="150000"/>
              </a:lnSpc>
            </a:pPr>
            <a:r>
              <a:rPr lang="en-US" sz="2400" dirty="0">
                <a:latin typeface="Arial" panose="020B0604020202020204" pitchFamily="34" charset="0"/>
                <a:cs typeface="Arial" panose="020B0604020202020204" pitchFamily="34" charset="0"/>
              </a:rPr>
              <a:t>It allows its users to scan their surroundings for obstacles.</a:t>
            </a:r>
          </a:p>
          <a:p>
            <a:pPr algn="just">
              <a:lnSpc>
                <a:spcPct val="150000"/>
              </a:lnSpc>
            </a:pPr>
            <a:endParaRPr lang="en-US" sz="2400" dirty="0">
              <a:latin typeface="Arial" panose="020B0604020202020204" pitchFamily="34" charset="0"/>
              <a:cs typeface="Arial" panose="020B0604020202020204" pitchFamily="34" charset="0"/>
            </a:endParaRPr>
          </a:p>
          <a:p>
            <a:pPr algn="just">
              <a:lnSpc>
                <a:spcPct val="150000"/>
              </a:lnSpc>
            </a:pPr>
            <a:endParaRPr lang="en-US" sz="24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4267200"/>
            <a:ext cx="3505201" cy="2289412"/>
          </a:xfrm>
          <a:prstGeom prst="rect">
            <a:avLst/>
          </a:prstGeom>
        </p:spPr>
      </p:pic>
      <p:sp>
        <p:nvSpPr>
          <p:cNvPr id="4" name="TextBox 3"/>
          <p:cNvSpPr txBox="1"/>
          <p:nvPr/>
        </p:nvSpPr>
        <p:spPr>
          <a:xfrm>
            <a:off x="533400" y="764113"/>
            <a:ext cx="3215496" cy="1138773"/>
          </a:xfrm>
          <a:prstGeom prst="rect">
            <a:avLst/>
          </a:prstGeom>
          <a:noFill/>
        </p:spPr>
        <p:txBody>
          <a:bodyPr wrap="none" rtlCol="0">
            <a:spAutoFit/>
          </a:bodyPr>
          <a:lstStyle/>
          <a:p>
            <a:r>
              <a:rPr lang="en-US" sz="5000" dirty="0">
                <a:solidFill>
                  <a:srgbClr val="000080"/>
                </a:solidFill>
                <a:latin typeface="+mj-lt"/>
              </a:rPr>
              <a:t>White Cane</a:t>
            </a:r>
          </a:p>
          <a:p>
            <a:endParaRPr lang="en-IN" dirty="0">
              <a:solidFill>
                <a:srgbClr val="000080"/>
              </a:solidFill>
            </a:endParaRPr>
          </a:p>
        </p:txBody>
      </p:sp>
    </p:spTree>
  </p:cSld>
  <p:clrMapOvr>
    <a:masterClrMapping/>
  </p:clrMapOvr>
  <p:transition>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a:xfrm>
            <a:off x="457200" y="1219200"/>
            <a:ext cx="8229600" cy="838200"/>
          </a:xfrm>
        </p:spPr>
        <p:txBody>
          <a:bodyPr>
            <a:normAutofit fontScale="90000"/>
          </a:bodyPr>
          <a:lstStyle/>
          <a:p>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endParaRPr lang="en-US" b="1" dirty="0"/>
          </a:p>
        </p:txBody>
      </p:sp>
      <p:sp>
        <p:nvSpPr>
          <p:cNvPr id="2" name="Content Placeholder 1"/>
          <p:cNvSpPr>
            <a:spLocks noGrp="1"/>
          </p:cNvSpPr>
          <p:nvPr>
            <p:ph idx="1"/>
          </p:nvPr>
        </p:nvSpPr>
        <p:spPr>
          <a:xfrm>
            <a:off x="685800" y="2070100"/>
            <a:ext cx="8229600" cy="3949700"/>
          </a:xfrm>
        </p:spPr>
        <p:txBody>
          <a:bodyPr/>
          <a:lstStyle/>
          <a:p>
            <a:pPr marL="285750" indent="-208800" algn="just">
              <a:buClr>
                <a:schemeClr val="accent2"/>
              </a:buClr>
              <a:buSzPct val="120000"/>
              <a:buFont typeface="Arial" panose="020B0604020202020204" pitchFamily="34" charset="0"/>
              <a:buChar char="•"/>
            </a:pPr>
            <a:r>
              <a:rPr lang="en-IN" dirty="0">
                <a:latin typeface="Arial" panose="020B0604020202020204" pitchFamily="34" charset="0"/>
                <a:cs typeface="Arial" panose="020B0604020202020204" pitchFamily="34" charset="0"/>
              </a:rPr>
              <a:t>May crack or break easily</a:t>
            </a:r>
          </a:p>
          <a:p>
            <a:pPr marL="285750" indent="-208800" algn="just">
              <a:buClr>
                <a:schemeClr val="accent2"/>
              </a:buClr>
              <a:buSzPct val="12000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08800" algn="just">
              <a:buClr>
                <a:schemeClr val="accent2"/>
              </a:buClr>
              <a:buSzPct val="120000"/>
              <a:buFont typeface="Arial" panose="020B0604020202020204" pitchFamily="34" charset="0"/>
              <a:buChar char="•"/>
            </a:pPr>
            <a:r>
              <a:rPr lang="en-IN" dirty="0">
                <a:latin typeface="Arial" panose="020B0604020202020204" pitchFamily="34" charset="0"/>
                <a:cs typeface="Arial" panose="020B0604020202020204" pitchFamily="34" charset="0"/>
              </a:rPr>
              <a:t>The stick may get stuck at the foot path cracks</a:t>
            </a:r>
          </a:p>
          <a:p>
            <a:pPr marL="285750" indent="-208800" algn="just">
              <a:buClr>
                <a:schemeClr val="accent2"/>
              </a:buClr>
              <a:buSzPct val="12000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08800" algn="just">
              <a:buClr>
                <a:schemeClr val="accent2"/>
              </a:buClr>
              <a:buSzPct val="120000"/>
              <a:buFont typeface="Arial" panose="020B0604020202020204" pitchFamily="34" charset="0"/>
              <a:buChar char="•"/>
            </a:pPr>
            <a:r>
              <a:rPr lang="en-IN" dirty="0">
                <a:latin typeface="Arial" panose="020B0604020202020204" pitchFamily="34" charset="0"/>
                <a:cs typeface="Arial" panose="020B0604020202020204" pitchFamily="34" charset="0"/>
              </a:rPr>
              <a:t>Difficult to handle at crowded place</a:t>
            </a:r>
          </a:p>
          <a:p>
            <a:pPr marL="285750" indent="-208800" algn="just">
              <a:buClr>
                <a:schemeClr val="accent2"/>
              </a:buClr>
              <a:buSzPct val="12000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08800" algn="just">
              <a:buClr>
                <a:schemeClr val="accent2"/>
              </a:buClr>
              <a:buSzPct val="120000"/>
              <a:buFont typeface="Arial" panose="020B0604020202020204" pitchFamily="34" charset="0"/>
              <a:buChar char="•"/>
            </a:pPr>
            <a:r>
              <a:rPr lang="en-IN" dirty="0">
                <a:latin typeface="Arial" panose="020B0604020202020204" pitchFamily="34" charset="0"/>
                <a:cs typeface="Arial" panose="020B0604020202020204" pitchFamily="34" charset="0"/>
              </a:rPr>
              <a:t>High chances for getting missed</a:t>
            </a:r>
          </a:p>
          <a:p>
            <a:pPr marL="285750" indent="-208800" algn="just">
              <a:buClr>
                <a:schemeClr val="accent2"/>
              </a:buClr>
              <a:buSzPct val="12000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indent="-208800" algn="just">
              <a:buSzPct val="120000"/>
            </a:pPr>
            <a:endParaRPr lang="en-IN" dirty="0">
              <a:latin typeface="Arial" panose="020B0604020202020204" pitchFamily="34" charset="0"/>
              <a:cs typeface="Arial" panose="020B0604020202020204" pitchFamily="34" charset="0"/>
            </a:endParaRPr>
          </a:p>
        </p:txBody>
      </p:sp>
      <p:sp>
        <p:nvSpPr>
          <p:cNvPr id="3" name="TextBox 2"/>
          <p:cNvSpPr txBox="1"/>
          <p:nvPr/>
        </p:nvSpPr>
        <p:spPr>
          <a:xfrm>
            <a:off x="685800" y="990600"/>
            <a:ext cx="3669979" cy="861774"/>
          </a:xfrm>
          <a:prstGeom prst="rect">
            <a:avLst/>
          </a:prstGeom>
          <a:noFill/>
        </p:spPr>
        <p:txBody>
          <a:bodyPr wrap="none" rtlCol="0">
            <a:spAutoFit/>
          </a:bodyPr>
          <a:lstStyle/>
          <a:p>
            <a:pPr algn="just"/>
            <a:r>
              <a:rPr lang="en-IN" sz="5000" dirty="0">
                <a:solidFill>
                  <a:srgbClr val="000080"/>
                </a:solidFill>
                <a:latin typeface="+mj-lt"/>
              </a:rPr>
              <a:t>Disadvantage</a:t>
            </a:r>
          </a:p>
        </p:txBody>
      </p:sp>
    </p:spTree>
  </p:cSld>
  <p:clrMapOvr>
    <a:masterClrMapping/>
  </p:clrMapOvr>
  <p:transition>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895600"/>
            <a:ext cx="8229600" cy="2895600"/>
          </a:xfrm>
        </p:spPr>
        <p:txBody>
          <a:bodyPr/>
          <a:lstStyle/>
          <a:p>
            <a:pPr marL="285750" indent="-285750" algn="just">
              <a:buClr>
                <a:schemeClr val="accent3"/>
              </a:buClr>
              <a:buFont typeface="Arial" panose="020B0604020202020204" pitchFamily="34" charset="0"/>
              <a:buChar char="•"/>
            </a:pPr>
            <a:r>
              <a:rPr lang="en-IN" dirty="0" smtClean="0">
                <a:latin typeface="Arial" panose="020B0604020202020204" pitchFamily="34" charset="0"/>
                <a:cs typeface="Arial" panose="020B0604020202020204" pitchFamily="34" charset="0"/>
              </a:rPr>
              <a:t>Smart device used is </a:t>
            </a:r>
            <a:r>
              <a:rPr lang="en-IN" dirty="0">
                <a:latin typeface="Arial" panose="020B0604020202020204" pitchFamily="34" charset="0"/>
                <a:cs typeface="Arial" panose="020B0604020202020204" pitchFamily="34" charset="0"/>
              </a:rPr>
              <a:t>used by blind or  visually impaired to navigate their path</a:t>
            </a:r>
            <a:r>
              <a:rPr lang="en-IN" dirty="0" smtClean="0">
                <a:latin typeface="Arial" panose="020B0604020202020204" pitchFamily="34" charset="0"/>
                <a:cs typeface="Arial" panose="020B0604020202020204" pitchFamily="34" charset="0"/>
              </a:rPr>
              <a:t>.</a:t>
            </a:r>
          </a:p>
          <a:p>
            <a:pPr marL="285750" indent="-285750" algn="just">
              <a:buClr>
                <a:schemeClr val="accent3"/>
              </a:buClr>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Clr>
                <a:schemeClr val="accent3"/>
              </a:buClr>
              <a:buFont typeface="Arial" panose="020B0604020202020204" pitchFamily="34" charset="0"/>
              <a:buChar char="•"/>
            </a:pPr>
            <a:r>
              <a:rPr lang="en-IN" dirty="0" smtClean="0">
                <a:latin typeface="Arial" panose="020B0604020202020204" pitchFamily="34" charset="0"/>
                <a:cs typeface="Arial" panose="020B0604020202020204" pitchFamily="34" charset="0"/>
              </a:rPr>
              <a:t>Ultrasonic sensors are used to detect object.</a:t>
            </a:r>
          </a:p>
          <a:p>
            <a:pPr marL="285750" indent="-285750" algn="just">
              <a:buClr>
                <a:schemeClr val="accent3"/>
              </a:buClr>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Clr>
                <a:schemeClr val="accent3"/>
              </a:buClr>
              <a:buFont typeface="Arial" panose="020B0604020202020204" pitchFamily="34" charset="0"/>
              <a:buChar char="•"/>
            </a:pPr>
            <a:r>
              <a:rPr lang="en-IN" dirty="0" smtClean="0">
                <a:latin typeface="Arial" panose="020B0604020202020204" pitchFamily="34" charset="0"/>
                <a:cs typeface="Arial" panose="020B0604020202020204" pitchFamily="34" charset="0"/>
              </a:rPr>
              <a:t>Buzzer and vibration module is used for notification.</a:t>
            </a: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0" indent="0" algn="just">
              <a:buClr>
                <a:schemeClr val="accent3"/>
              </a:buClr>
              <a:buNone/>
            </a:pPr>
            <a:endParaRPr lang="en-IN"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p:txBody>
      </p:sp>
      <p:sp>
        <p:nvSpPr>
          <p:cNvPr id="4" name="TextBox 3"/>
          <p:cNvSpPr txBox="1"/>
          <p:nvPr/>
        </p:nvSpPr>
        <p:spPr>
          <a:xfrm>
            <a:off x="622300" y="1430863"/>
            <a:ext cx="1824538" cy="1138773"/>
          </a:xfrm>
          <a:prstGeom prst="rect">
            <a:avLst/>
          </a:prstGeom>
          <a:noFill/>
        </p:spPr>
        <p:txBody>
          <a:bodyPr wrap="none" rtlCol="0">
            <a:spAutoFit/>
          </a:bodyPr>
          <a:lstStyle/>
          <a:p>
            <a:r>
              <a:rPr lang="en-IN" sz="5000" b="1" dirty="0">
                <a:solidFill>
                  <a:srgbClr val="000080"/>
                </a:solidFill>
                <a:latin typeface="+mj-lt"/>
              </a:rPr>
              <a:t>Vision</a:t>
            </a:r>
          </a:p>
          <a:p>
            <a:endParaRPr lang="en-IN" dirty="0">
              <a:solidFill>
                <a:srgbClr val="00008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907330"/>
            <a:ext cx="2489200" cy="1336343"/>
          </a:xfrm>
          <a:prstGeom prst="rect">
            <a:avLst/>
          </a:prstGeom>
        </p:spPr>
      </p:pic>
    </p:spTree>
    <p:extLst>
      <p:ext uri="{BB962C8B-B14F-4D97-AF65-F5344CB8AC3E}">
        <p14:creationId xmlns:p14="http://schemas.microsoft.com/office/powerpoint/2010/main" val="476072372"/>
      </p:ext>
    </p:extLst>
  </p:cSld>
  <p:clrMapOvr>
    <a:masterClrMapping/>
  </p:clrMapOvr>
  <p:transition>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413000"/>
            <a:ext cx="5410200" cy="3474720"/>
          </a:xfrm>
        </p:spPr>
        <p:txBody>
          <a:bodyPr/>
          <a:lstStyle/>
          <a:p>
            <a:pPr marL="285750" indent="-285750" algn="just">
              <a:buClr>
                <a:schemeClr val="accent3"/>
              </a:buClr>
              <a:buFont typeface="Arial" panose="020B0604020202020204" pitchFamily="34" charset="0"/>
              <a:buChar char="•"/>
            </a:pPr>
            <a:r>
              <a:rPr lang="en-IN" dirty="0">
                <a:latin typeface="Arial" panose="020B0604020202020204" pitchFamily="34" charset="0"/>
                <a:cs typeface="Arial" panose="020B0604020202020204" pitchFamily="34" charset="0"/>
              </a:rPr>
              <a:t>Difficult to carry</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Clr>
                <a:schemeClr val="accent3"/>
              </a:buClr>
              <a:buFont typeface="Arial" panose="020B0604020202020204" pitchFamily="34" charset="0"/>
              <a:buChar char="•"/>
            </a:pPr>
            <a:r>
              <a:rPr lang="en-IN" dirty="0">
                <a:latin typeface="Arial" panose="020B0604020202020204" pitchFamily="34" charset="0"/>
                <a:cs typeface="Arial" panose="020B0604020202020204" pitchFamily="34" charset="0"/>
              </a:rPr>
              <a:t>Requires skill to use</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Clr>
                <a:schemeClr val="accent3"/>
              </a:buClr>
              <a:buFont typeface="Arial" panose="020B0604020202020204" pitchFamily="34" charset="0"/>
              <a:buChar char="•"/>
            </a:pPr>
            <a:r>
              <a:rPr lang="en-IN" dirty="0">
                <a:latin typeface="Arial" panose="020B0604020202020204" pitchFamily="34" charset="0"/>
                <a:cs typeface="Arial" panose="020B0604020202020204" pitchFamily="34" charset="0"/>
              </a:rPr>
              <a:t>High chances of getting dropped</a:t>
            </a:r>
          </a:p>
          <a:p>
            <a:pPr marL="285750" indent="-285750" algn="just">
              <a:buClr>
                <a:schemeClr val="accent3"/>
              </a:buClr>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Clr>
                <a:schemeClr val="accent3"/>
              </a:buClr>
              <a:buFont typeface="Arial" panose="020B0604020202020204" pitchFamily="34" charset="0"/>
              <a:buChar char="•"/>
            </a:pPr>
            <a:r>
              <a:rPr lang="en-IN" dirty="0">
                <a:latin typeface="Arial" panose="020B0604020202020204" pitchFamily="34" charset="0"/>
                <a:cs typeface="Arial" panose="020B0604020202020204" pitchFamily="34" charset="0"/>
              </a:rPr>
              <a:t>Inconvenient to use</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p:txBody>
      </p:sp>
      <p:sp>
        <p:nvSpPr>
          <p:cNvPr id="4" name="TextBox 3"/>
          <p:cNvSpPr txBox="1"/>
          <p:nvPr/>
        </p:nvSpPr>
        <p:spPr>
          <a:xfrm>
            <a:off x="533400" y="1274227"/>
            <a:ext cx="3886200" cy="1138773"/>
          </a:xfrm>
          <a:prstGeom prst="rect">
            <a:avLst/>
          </a:prstGeom>
          <a:noFill/>
        </p:spPr>
        <p:txBody>
          <a:bodyPr wrap="square" rtlCol="0">
            <a:spAutoFit/>
          </a:bodyPr>
          <a:lstStyle/>
          <a:p>
            <a:r>
              <a:rPr lang="en-IN" sz="5000" b="1" dirty="0">
                <a:solidFill>
                  <a:srgbClr val="000080"/>
                </a:solidFill>
                <a:latin typeface="+mj-lt"/>
              </a:rPr>
              <a:t>Disadvantage</a:t>
            </a:r>
          </a:p>
          <a:p>
            <a:endParaRPr lang="en-IN" dirty="0">
              <a:solidFill>
                <a:srgbClr val="000080"/>
              </a:solidFill>
            </a:endParaRPr>
          </a:p>
        </p:txBody>
      </p:sp>
    </p:spTree>
    <p:extLst>
      <p:ext uri="{BB962C8B-B14F-4D97-AF65-F5344CB8AC3E}">
        <p14:creationId xmlns:p14="http://schemas.microsoft.com/office/powerpoint/2010/main" val="3478668617"/>
      </p:ext>
    </p:extLst>
  </p:cSld>
  <p:clrMapOvr>
    <a:masterClrMapping/>
  </p:clrMapOvr>
  <p:transition>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7179"/>
            <a:ext cx="5562600" cy="823851"/>
          </a:xfrm>
        </p:spPr>
        <p:txBody>
          <a:bodyPr/>
          <a:lstStyle/>
          <a:p>
            <a:r>
              <a:rPr lang="en-IN" dirty="0">
                <a:solidFill>
                  <a:srgbClr val="000080"/>
                </a:solidFill>
              </a:rPr>
              <a:t>VIBRATION GLOVES</a:t>
            </a:r>
          </a:p>
        </p:txBody>
      </p:sp>
      <p:sp>
        <p:nvSpPr>
          <p:cNvPr id="3" name="Content Placeholder 2"/>
          <p:cNvSpPr>
            <a:spLocks noGrp="1"/>
          </p:cNvSpPr>
          <p:nvPr>
            <p:ph idx="1"/>
          </p:nvPr>
        </p:nvSpPr>
        <p:spPr>
          <a:xfrm>
            <a:off x="457200" y="2336800"/>
            <a:ext cx="8229600" cy="3550920"/>
          </a:xfrm>
        </p:spPr>
        <p:txBody>
          <a:bodyPr>
            <a:normAutofit lnSpcReduction="10000"/>
          </a:bodyPr>
          <a:lstStyle/>
          <a:p>
            <a:pPr algn="just">
              <a:buSzPct val="100000"/>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glove with a ultrasonic </a:t>
            </a:r>
            <a:r>
              <a:rPr lang="en-IN" dirty="0" smtClean="0">
                <a:latin typeface="Arial" panose="020B0604020202020204" pitchFamily="34" charset="0"/>
                <a:cs typeface="Arial" panose="020B0604020202020204" pitchFamily="34" charset="0"/>
              </a:rPr>
              <a:t>sensor and </a:t>
            </a:r>
            <a:r>
              <a:rPr lang="en-IN" dirty="0">
                <a:latin typeface="Arial" panose="020B0604020202020204" pitchFamily="34" charset="0"/>
                <a:cs typeface="Arial" panose="020B0604020202020204" pitchFamily="34" charset="0"/>
              </a:rPr>
              <a:t>vibration module </a:t>
            </a:r>
            <a:r>
              <a:rPr lang="en-IN" dirty="0" smtClean="0">
                <a:latin typeface="Arial" panose="020B0604020202020204" pitchFamily="34" charset="0"/>
                <a:cs typeface="Arial" panose="020B0604020202020204" pitchFamily="34" charset="0"/>
              </a:rPr>
              <a:t>.</a:t>
            </a:r>
          </a:p>
          <a:p>
            <a:pPr algn="just">
              <a:buSzPct val="10000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algn="just">
              <a:buSzPct val="100000"/>
              <a:buFont typeface="Arial" panose="020B0604020202020204" pitchFamily="34" charset="0"/>
              <a:buChar char="•"/>
            </a:pPr>
            <a:r>
              <a:rPr lang="en-IN" dirty="0" smtClean="0">
                <a:latin typeface="Arial" panose="020B0604020202020204" pitchFamily="34" charset="0"/>
                <a:cs typeface="Arial" panose="020B0604020202020204" pitchFamily="34" charset="0"/>
              </a:rPr>
              <a:t>The system this wore in the fist and requires the user to raise his fist to detect the object.</a:t>
            </a:r>
          </a:p>
          <a:p>
            <a:pPr algn="just">
              <a:buSzPct val="10000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algn="just">
              <a:buSzPct val="100000"/>
              <a:buFont typeface="Arial" panose="020B0604020202020204" pitchFamily="34" charset="0"/>
              <a:buChar char="•"/>
            </a:pPr>
            <a:r>
              <a:rPr lang="en-IN" dirty="0">
                <a:latin typeface="Arial" panose="020B0604020202020204" pitchFamily="34" charset="0"/>
                <a:cs typeface="Arial" panose="020B0604020202020204" pitchFamily="34" charset="0"/>
              </a:rPr>
              <a:t>The ultrasonic sensor senses the nearby obstacles </a:t>
            </a:r>
            <a:r>
              <a:rPr lang="en-IN" dirty="0" smtClean="0">
                <a:latin typeface="Arial" panose="020B0604020202020204" pitchFamily="34" charset="0"/>
                <a:cs typeface="Arial" panose="020B0604020202020204" pitchFamily="34" charset="0"/>
              </a:rPr>
              <a:t>and </a:t>
            </a:r>
            <a:r>
              <a:rPr lang="en-IN" dirty="0">
                <a:latin typeface="Arial" panose="020B0604020202020204" pitchFamily="34" charset="0"/>
                <a:cs typeface="Arial" panose="020B0604020202020204" pitchFamily="34" charset="0"/>
              </a:rPr>
              <a:t>vibration is produced if an obstacle is </a:t>
            </a:r>
            <a:r>
              <a:rPr lang="en-IN" dirty="0" smtClean="0">
                <a:latin typeface="Arial" panose="020B0604020202020204" pitchFamily="34" charset="0"/>
                <a:cs typeface="Arial" panose="020B0604020202020204" pitchFamily="34" charset="0"/>
              </a:rPr>
              <a:t>present.</a:t>
            </a:r>
            <a:endParaRPr lang="en-IN" dirty="0">
              <a:latin typeface="Arial" panose="020B0604020202020204" pitchFamily="34" charset="0"/>
              <a:cs typeface="Arial" panose="020B0604020202020204" pitchFamily="34" charset="0"/>
            </a:endParaRPr>
          </a:p>
          <a:p>
            <a:pPr algn="just">
              <a:buSzPct val="10000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algn="just">
              <a:buSzPct val="100000"/>
              <a:buFont typeface="Arial" panose="020B0604020202020204" pitchFamily="34" charset="0"/>
              <a:buChar char="•"/>
            </a:pPr>
            <a:endParaRPr lang="en-IN"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849251"/>
            <a:ext cx="2495550" cy="1436749"/>
          </a:xfrm>
          <a:prstGeom prst="rect">
            <a:avLst/>
          </a:prstGeom>
        </p:spPr>
      </p:pic>
    </p:spTree>
    <p:extLst>
      <p:ext uri="{BB962C8B-B14F-4D97-AF65-F5344CB8AC3E}">
        <p14:creationId xmlns:p14="http://schemas.microsoft.com/office/powerpoint/2010/main" val="2489705025"/>
      </p:ext>
    </p:extLst>
  </p:cSld>
  <p:clrMapOvr>
    <a:masterClrMapping/>
  </p:clrMapOvr>
  <p:transition>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0080"/>
                </a:solidFill>
              </a:rPr>
              <a:t>Disadvantage</a:t>
            </a:r>
          </a:p>
        </p:txBody>
      </p:sp>
      <p:sp>
        <p:nvSpPr>
          <p:cNvPr id="3" name="Content Placeholder 2"/>
          <p:cNvSpPr>
            <a:spLocks noGrp="1"/>
          </p:cNvSpPr>
          <p:nvPr>
            <p:ph idx="1"/>
          </p:nvPr>
        </p:nvSpPr>
        <p:spPr>
          <a:xfrm>
            <a:off x="457200" y="2209800"/>
            <a:ext cx="8229600" cy="3550920"/>
          </a:xfrm>
        </p:spPr>
        <p:txBody>
          <a:bodyPr/>
          <a:lstStyle/>
          <a:p>
            <a:pPr algn="just"/>
            <a:r>
              <a:rPr lang="en-IN" dirty="0">
                <a:latin typeface="Arial" panose="020B0604020202020204" pitchFamily="34" charset="0"/>
                <a:cs typeface="Arial" panose="020B0604020202020204" pitchFamily="34" charset="0"/>
              </a:rPr>
              <a:t>Difficult to handle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Difficult to perform other works wearing the gloves</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May cause strain in the client hand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It can break when collide with other objects.</a:t>
            </a:r>
          </a:p>
        </p:txBody>
      </p:sp>
    </p:spTree>
    <p:extLst>
      <p:ext uri="{BB962C8B-B14F-4D97-AF65-F5344CB8AC3E}">
        <p14:creationId xmlns:p14="http://schemas.microsoft.com/office/powerpoint/2010/main" val="3654206058"/>
      </p:ext>
    </p:extLst>
  </p:cSld>
  <p:clrMapOvr>
    <a:masterClrMapping/>
  </p:clrMapOvr>
  <p:transition>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a:xfrm>
            <a:off x="457200" y="1295400"/>
            <a:ext cx="8229600" cy="896112"/>
          </a:xfrm>
        </p:spPr>
        <p:txBody>
          <a:bodyPr/>
          <a:lstStyle/>
          <a:p>
            <a:r>
              <a:rPr lang="en-US" dirty="0">
                <a:solidFill>
                  <a:srgbClr val="000080"/>
                </a:solidFill>
              </a:rPr>
              <a:t>PROPOSED SYSTEM</a:t>
            </a:r>
          </a:p>
        </p:txBody>
      </p:sp>
      <p:sp>
        <p:nvSpPr>
          <p:cNvPr id="1048618" name="Content Placeholder 2"/>
          <p:cNvSpPr>
            <a:spLocks noGrp="1"/>
          </p:cNvSpPr>
          <p:nvPr>
            <p:ph idx="1"/>
          </p:nvPr>
        </p:nvSpPr>
        <p:spPr>
          <a:xfrm>
            <a:off x="457200" y="2438400"/>
            <a:ext cx="8534400" cy="3200400"/>
          </a:xfrm>
        </p:spPr>
        <p:txBody>
          <a:bodyPr>
            <a:noAutofit/>
          </a:bodyPr>
          <a:lstStyle/>
          <a:p>
            <a:pPr algn="just">
              <a:lnSpc>
                <a:spcPct val="150000"/>
              </a:lnSpc>
            </a:pPr>
            <a:r>
              <a:rPr lang="en-US" sz="2400" dirty="0" smtClean="0">
                <a:latin typeface="Arial" panose="020B0604020202020204" pitchFamily="34" charset="0"/>
                <a:cs typeface="Arial" panose="020B0604020202020204" pitchFamily="34" charset="0"/>
              </a:rPr>
              <a:t>Developing a navigation system for blind.</a:t>
            </a:r>
            <a:endParaRPr lang="en-US" sz="2400" dirty="0">
              <a:latin typeface="Arial" panose="020B0604020202020204" pitchFamily="34" charset="0"/>
              <a:cs typeface="Arial" panose="020B0604020202020204" pitchFamily="34" charset="0"/>
            </a:endParaRPr>
          </a:p>
          <a:p>
            <a:pPr algn="just">
              <a:lnSpc>
                <a:spcPct val="150000"/>
              </a:lnSpc>
            </a:pPr>
            <a:r>
              <a:rPr lang="en-US" sz="2400" dirty="0">
                <a:latin typeface="Arial" panose="020B0604020202020204" pitchFamily="34" charset="0"/>
                <a:cs typeface="Arial" panose="020B0604020202020204" pitchFamily="34" charset="0"/>
              </a:rPr>
              <a:t>U</a:t>
            </a:r>
            <a:r>
              <a:rPr lang="en-US" sz="2400" dirty="0" smtClean="0">
                <a:latin typeface="Arial" panose="020B0604020202020204" pitchFamily="34" charset="0"/>
                <a:cs typeface="Arial" panose="020B0604020202020204" pitchFamily="34" charset="0"/>
              </a:rPr>
              <a:t>ltrasonic sensors will detect the object and produces buzzer sound along with vibration signals.</a:t>
            </a:r>
            <a:endParaRPr lang="en-US" sz="2400" dirty="0">
              <a:latin typeface="Arial" panose="020B0604020202020204" pitchFamily="34" charset="0"/>
              <a:cs typeface="Arial" panose="020B0604020202020204" pitchFamily="34" charset="0"/>
            </a:endParaRPr>
          </a:p>
          <a:p>
            <a:pPr algn="just">
              <a:lnSpc>
                <a:spcPct val="150000"/>
              </a:lnSpc>
            </a:pPr>
            <a:r>
              <a:rPr lang="en-US" sz="2400" dirty="0">
                <a:latin typeface="Arial" panose="020B0604020202020204" pitchFamily="34" charset="0"/>
                <a:cs typeface="Arial" panose="020B0604020202020204" pitchFamily="34" charset="0"/>
              </a:rPr>
              <a:t>In the noisy area, the person may unable to hear the beep sound but still can feel the vibration. </a:t>
            </a:r>
          </a:p>
          <a:p>
            <a:pPr algn="just">
              <a:lnSpc>
                <a:spcPct val="150000"/>
              </a:lnSpc>
              <a:buNone/>
            </a:pPr>
            <a:endParaRPr lang="en-US" dirty="0">
              <a:latin typeface="Arial" panose="020B0604020202020204" pitchFamily="34" charset="0"/>
              <a:cs typeface="Arial" panose="020B0604020202020204" pitchFamily="34" charset="0"/>
            </a:endParaRPr>
          </a:p>
        </p:txBody>
      </p:sp>
    </p:spTree>
  </p:cSld>
  <p:clrMapOvr>
    <a:masterClrMapping/>
  </p:clrMapOvr>
  <p:transition>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Content Placeholder 2"/>
          <p:cNvSpPr>
            <a:spLocks noGrp="1"/>
          </p:cNvSpPr>
          <p:nvPr>
            <p:ph idx="1"/>
          </p:nvPr>
        </p:nvSpPr>
        <p:spPr>
          <a:xfrm>
            <a:off x="228600" y="2209800"/>
            <a:ext cx="8763000" cy="3429000"/>
          </a:xfrm>
        </p:spPr>
        <p:txBody>
          <a:bodyPr>
            <a:noAutofit/>
          </a:bodyPr>
          <a:lstStyle/>
          <a:p>
            <a:pPr algn="just">
              <a:lnSpc>
                <a:spcPct val="150000"/>
              </a:lnSpc>
            </a:pPr>
            <a:r>
              <a:rPr lang="en-US" dirty="0" smtClean="0">
                <a:latin typeface="Arial" panose="020B0604020202020204" pitchFamily="34" charset="0"/>
                <a:cs typeface="Arial" panose="020B0604020202020204" pitchFamily="34" charset="0"/>
              </a:rPr>
              <a:t>Consists of GPS module to fetch the current location.</a:t>
            </a:r>
          </a:p>
          <a:p>
            <a:pPr algn="just">
              <a:lnSpc>
                <a:spcPct val="150000"/>
              </a:lnSpc>
            </a:pPr>
            <a:r>
              <a:rPr lang="en-US" dirty="0" smtClean="0">
                <a:latin typeface="Arial" panose="020B0604020202020204" pitchFamily="34" charset="0"/>
                <a:cs typeface="Arial" panose="020B0604020202020204" pitchFamily="34" charset="0"/>
              </a:rPr>
              <a:t>When push button is pressed, location is sent to the </a:t>
            </a:r>
            <a:r>
              <a:rPr lang="en-IN" dirty="0" smtClean="0">
                <a:latin typeface="Arial" panose="020B0604020202020204" pitchFamily="34" charset="0"/>
                <a:cs typeface="Arial" panose="020B0604020202020204" pitchFamily="34" charset="0"/>
              </a:rPr>
              <a:t>messaging app.</a:t>
            </a:r>
          </a:p>
          <a:p>
            <a:pPr algn="just">
              <a:lnSpc>
                <a:spcPct val="150000"/>
              </a:lnSpc>
            </a:pPr>
            <a:r>
              <a:rPr lang="en-IN" dirty="0" smtClean="0">
                <a:latin typeface="Arial" panose="020B0604020202020204" pitchFamily="34" charset="0"/>
                <a:cs typeface="Arial" panose="020B0604020202020204" pitchFamily="34" charset="0"/>
              </a:rPr>
              <a:t>Hence ensuring the safety and security of the blind.</a:t>
            </a:r>
            <a:endParaRPr lang="en-US" dirty="0">
              <a:latin typeface="Arial" panose="020B0604020202020204" pitchFamily="34" charset="0"/>
              <a:cs typeface="Arial" panose="020B0604020202020204" pitchFamily="34" charset="0"/>
            </a:endParaRPr>
          </a:p>
          <a:p>
            <a:pPr algn="just">
              <a:lnSpc>
                <a:spcPct val="150000"/>
              </a:lnSpc>
            </a:pPr>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p:txBody>
      </p:sp>
    </p:spTree>
  </p:cSld>
  <p:clrMapOvr>
    <a:masterClrMapping/>
  </p:clrMapOvr>
  <p:transition>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80"/>
                </a:solidFill>
              </a:rPr>
              <a:t>ADVANTAGES</a:t>
            </a:r>
          </a:p>
        </p:txBody>
      </p:sp>
      <p:sp>
        <p:nvSpPr>
          <p:cNvPr id="3" name="Content Placeholder 2"/>
          <p:cNvSpPr>
            <a:spLocks noGrp="1"/>
          </p:cNvSpPr>
          <p:nvPr>
            <p:ph idx="1"/>
          </p:nvPr>
        </p:nvSpPr>
        <p:spPr/>
        <p:txBody>
          <a:bodyPr>
            <a:normAutofit lnSpcReduction="10000"/>
          </a:bodyPr>
          <a:lstStyle/>
          <a:p>
            <a:pPr algn="just">
              <a:lnSpc>
                <a:spcPct val="150000"/>
              </a:lnSpc>
            </a:pPr>
            <a:r>
              <a:rPr lang="en-US" dirty="0">
                <a:latin typeface="Arial" panose="020B0604020202020204" pitchFamily="34" charset="0"/>
                <a:cs typeface="Arial" panose="020B0604020202020204" pitchFamily="34" charset="0"/>
              </a:rPr>
              <a:t>It is portable and Economical</a:t>
            </a:r>
          </a:p>
          <a:p>
            <a:pPr algn="just">
              <a:lnSpc>
                <a:spcPct val="150000"/>
              </a:lnSpc>
            </a:pPr>
            <a:r>
              <a:rPr lang="en-US" dirty="0">
                <a:latin typeface="Arial" panose="020B0604020202020204" pitchFamily="34" charset="0"/>
                <a:cs typeface="Arial" panose="020B0604020202020204" pitchFamily="34" charset="0"/>
              </a:rPr>
              <a:t>Small and light weight</a:t>
            </a:r>
          </a:p>
          <a:p>
            <a:pPr algn="just">
              <a:lnSpc>
                <a:spcPct val="150000"/>
              </a:lnSpc>
            </a:pPr>
            <a:r>
              <a:rPr lang="en-US" dirty="0">
                <a:latin typeface="Arial" panose="020B0604020202020204" pitchFamily="34" charset="0"/>
                <a:cs typeface="Arial" panose="020B0604020202020204" pitchFamily="34" charset="0"/>
              </a:rPr>
              <a:t>Easy understandable mechanism.</a:t>
            </a:r>
          </a:p>
          <a:p>
            <a:pPr algn="just">
              <a:lnSpc>
                <a:spcPct val="150000"/>
              </a:lnSpc>
            </a:pPr>
            <a:r>
              <a:rPr lang="en-US" dirty="0">
                <a:latin typeface="Arial" panose="020B0604020202020204" pitchFamily="34" charset="0"/>
                <a:cs typeface="Arial" panose="020B0604020202020204" pitchFamily="34" charset="0"/>
              </a:rPr>
              <a:t>Blind people navigate without the need of expensive tech or sticks.</a:t>
            </a:r>
          </a:p>
          <a:p>
            <a:pPr algn="just">
              <a:lnSpc>
                <a:spcPct val="150000"/>
              </a:lnSpc>
            </a:pPr>
            <a:r>
              <a:rPr lang="en-US" dirty="0">
                <a:latin typeface="Arial" panose="020B0604020202020204" pitchFamily="34" charset="0"/>
                <a:cs typeface="Arial" panose="020B0604020202020204" pitchFamily="34" charset="0"/>
              </a:rPr>
              <a:t>It has the feature to detect the distance of objects.</a:t>
            </a:r>
          </a:p>
          <a:p>
            <a:pPr algn="just">
              <a:lnSpc>
                <a:spcPct val="150000"/>
              </a:lnSpc>
            </a:pPr>
            <a:r>
              <a:rPr lang="en-US" dirty="0">
                <a:latin typeface="Arial" panose="020B0604020202020204" pitchFamily="34" charset="0"/>
                <a:cs typeface="Arial" panose="020B0604020202020204" pitchFamily="34" charset="0"/>
              </a:rPr>
              <a:t>Sending SOS message in case of any emergency.</a:t>
            </a:r>
          </a:p>
        </p:txBody>
      </p:sp>
    </p:spTree>
  </p:cSld>
  <p:clrMapOvr>
    <a:masterClrMapping/>
  </p:clrMapOvr>
  <p:transition>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a:xfrm>
            <a:off x="457200" y="457200"/>
            <a:ext cx="8229600" cy="1143000"/>
          </a:xfrm>
        </p:spPr>
        <p:txBody>
          <a:bodyPr/>
          <a:lstStyle/>
          <a:p>
            <a:r>
              <a:rPr lang="en-US" dirty="0">
                <a:solidFill>
                  <a:srgbClr val="000080"/>
                </a:solidFill>
              </a:rPr>
              <a:t>SYSTEM REQUIREMENTS</a:t>
            </a:r>
          </a:p>
        </p:txBody>
      </p:sp>
      <p:sp>
        <p:nvSpPr>
          <p:cNvPr id="1048624" name="Content Placeholder 2"/>
          <p:cNvSpPr>
            <a:spLocks noGrp="1"/>
          </p:cNvSpPr>
          <p:nvPr>
            <p:ph idx="1"/>
          </p:nvPr>
        </p:nvSpPr>
        <p:spPr>
          <a:xfrm>
            <a:off x="533400" y="1676400"/>
            <a:ext cx="8229600" cy="4389120"/>
          </a:xfrm>
        </p:spPr>
        <p:txBody>
          <a:bodyPr>
            <a:normAutofit fontScale="85000" lnSpcReduction="20000"/>
          </a:bodyPr>
          <a:lstStyle/>
          <a:p>
            <a:pPr algn="just"/>
            <a:r>
              <a:rPr lang="en-US" sz="2400" b="1" dirty="0"/>
              <a:t>HARDWARE REQUIREMENT:</a:t>
            </a:r>
          </a:p>
          <a:p>
            <a:pPr lvl="1" algn="just"/>
            <a:r>
              <a:rPr lang="en-US" dirty="0"/>
              <a:t>ESP32</a:t>
            </a:r>
            <a:endParaRPr lang="en-US" sz="2000" dirty="0"/>
          </a:p>
          <a:p>
            <a:pPr lvl="1" algn="just"/>
            <a:r>
              <a:rPr lang="en-US" dirty="0"/>
              <a:t>Ultrasonic Sensor</a:t>
            </a:r>
            <a:endParaRPr lang="en-US" sz="2000" dirty="0"/>
          </a:p>
          <a:p>
            <a:pPr lvl="1" algn="just"/>
            <a:r>
              <a:rPr lang="en-US" dirty="0"/>
              <a:t>Vibration Module</a:t>
            </a:r>
            <a:endParaRPr lang="en-US" sz="2000" dirty="0"/>
          </a:p>
          <a:p>
            <a:pPr lvl="1" algn="just"/>
            <a:r>
              <a:rPr lang="en-US" dirty="0"/>
              <a:t>Buzzer</a:t>
            </a:r>
            <a:endParaRPr lang="en-US" sz="2000" dirty="0"/>
          </a:p>
          <a:p>
            <a:pPr lvl="1" algn="just"/>
            <a:r>
              <a:rPr lang="en-US" dirty="0"/>
              <a:t>Wires</a:t>
            </a:r>
            <a:endParaRPr lang="en-US" sz="2000" dirty="0"/>
          </a:p>
          <a:p>
            <a:pPr lvl="1" algn="just"/>
            <a:r>
              <a:rPr lang="en-US" dirty="0"/>
              <a:t>Eye Glasses</a:t>
            </a:r>
            <a:endParaRPr lang="en-US" sz="2000" dirty="0"/>
          </a:p>
          <a:p>
            <a:pPr lvl="1" algn="just"/>
            <a:r>
              <a:rPr lang="en-US" dirty="0"/>
              <a:t>GPS Module</a:t>
            </a:r>
            <a:endParaRPr lang="en-US" sz="2000" dirty="0"/>
          </a:p>
          <a:p>
            <a:pPr algn="just"/>
            <a:r>
              <a:rPr lang="en-US" b="1" dirty="0"/>
              <a:t>SOFTWARE REQUIREMENT:</a:t>
            </a:r>
          </a:p>
          <a:p>
            <a:pPr lvl="1" algn="just"/>
            <a:r>
              <a:rPr lang="en-US" dirty="0"/>
              <a:t>Operating System: Windows 10 or above</a:t>
            </a:r>
          </a:p>
          <a:p>
            <a:pPr lvl="1" algn="just"/>
            <a:r>
              <a:rPr lang="en-US" dirty="0"/>
              <a:t>Platform : Arduino IDE</a:t>
            </a:r>
          </a:p>
          <a:p>
            <a:pPr lvl="1" algn="just"/>
            <a:r>
              <a:rPr lang="en-US" dirty="0"/>
              <a:t>Programming Language : Embedded C</a:t>
            </a:r>
          </a:p>
          <a:p>
            <a:pPr lvl="1" algn="just"/>
            <a:r>
              <a:rPr lang="en-US" dirty="0"/>
              <a:t>What’s App</a:t>
            </a:r>
          </a:p>
          <a:p>
            <a:pPr lvl="1" algn="just"/>
            <a:r>
              <a:rPr lang="en-US" dirty="0"/>
              <a:t>Twilio API</a:t>
            </a:r>
          </a:p>
        </p:txBody>
      </p:sp>
    </p:spTree>
  </p:cSld>
  <p:clrMapOvr>
    <a:masterClrMapping/>
  </p:clrMapOvr>
  <p:transition>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0" y="704088"/>
            <a:ext cx="8686800" cy="1143000"/>
          </a:xfrm>
        </p:spPr>
        <p:txBody>
          <a:bodyPr/>
          <a:lstStyle/>
          <a:p>
            <a:r>
              <a:rPr lang="en-US" b="1" dirty="0">
                <a:solidFill>
                  <a:srgbClr val="000080"/>
                </a:solidFill>
                <a:latin typeface="Calibri (Headings)"/>
              </a:rPr>
              <a:t>  TEAM</a:t>
            </a:r>
            <a:r>
              <a:rPr lang="en-US" b="1" dirty="0">
                <a:solidFill>
                  <a:srgbClr val="000080"/>
                </a:solidFill>
                <a:latin typeface="+mn-lt"/>
              </a:rPr>
              <a:t> </a:t>
            </a:r>
            <a:r>
              <a:rPr lang="en-US" b="1" dirty="0">
                <a:solidFill>
                  <a:srgbClr val="000080"/>
                </a:solidFill>
                <a:latin typeface="Calibri (Headings)"/>
              </a:rPr>
              <a:t>MEMBERS</a:t>
            </a:r>
          </a:p>
        </p:txBody>
      </p:sp>
      <p:sp>
        <p:nvSpPr>
          <p:cNvPr id="1048596" name="Content Placeholder 2"/>
          <p:cNvSpPr>
            <a:spLocks noGrp="1"/>
          </p:cNvSpPr>
          <p:nvPr>
            <p:ph idx="1"/>
          </p:nvPr>
        </p:nvSpPr>
        <p:spPr/>
        <p:txBody>
          <a:bodyPr/>
          <a:lstStyle/>
          <a:p>
            <a:pPr algn="just">
              <a:lnSpc>
                <a:spcPct val="150000"/>
              </a:lnSpc>
              <a:buNone/>
            </a:pPr>
            <a:r>
              <a:rPr lang="en-US" b="1" dirty="0">
                <a:latin typeface="Calibri Light" panose="020F0302020204030204" pitchFamily="34" charset="0"/>
                <a:cs typeface="Calibri Light" panose="020F0302020204030204" pitchFamily="34" charset="0"/>
              </a:rPr>
              <a:t>MAADHAVAN  U (22504167)</a:t>
            </a:r>
          </a:p>
          <a:p>
            <a:pPr algn="just">
              <a:lnSpc>
                <a:spcPct val="150000"/>
              </a:lnSpc>
              <a:buNone/>
            </a:pPr>
            <a:r>
              <a:rPr lang="en-US" b="1" dirty="0">
                <a:latin typeface="Calibri Light" panose="020F0302020204030204" pitchFamily="34" charset="0"/>
                <a:cs typeface="Calibri Light" panose="020F0302020204030204" pitchFamily="34" charset="0"/>
              </a:rPr>
              <a:t>AARTHI K (22591780)</a:t>
            </a:r>
          </a:p>
          <a:p>
            <a:pPr algn="just">
              <a:lnSpc>
                <a:spcPct val="150000"/>
              </a:lnSpc>
              <a:buNone/>
            </a:pPr>
            <a:r>
              <a:rPr lang="en-US" b="1" dirty="0">
                <a:latin typeface="Calibri Light" panose="020F0302020204030204" pitchFamily="34" charset="0"/>
                <a:cs typeface="Calibri Light" panose="020F0302020204030204" pitchFamily="34" charset="0"/>
              </a:rPr>
              <a:t>ABINAYA A (22591781)</a:t>
            </a:r>
          </a:p>
          <a:p>
            <a:pPr algn="just">
              <a:lnSpc>
                <a:spcPct val="150000"/>
              </a:lnSpc>
              <a:buNone/>
            </a:pPr>
            <a:r>
              <a:rPr lang="en-US" b="1" dirty="0">
                <a:latin typeface="Calibri Light" panose="020F0302020204030204" pitchFamily="34" charset="0"/>
                <a:cs typeface="Calibri Light" panose="020F0302020204030204" pitchFamily="34" charset="0"/>
              </a:rPr>
              <a:t>AKASH V (22591784)</a:t>
            </a:r>
          </a:p>
          <a:p>
            <a:pPr algn="just">
              <a:lnSpc>
                <a:spcPct val="150000"/>
              </a:lnSpc>
              <a:buNone/>
            </a:pPr>
            <a:r>
              <a:rPr lang="en-US" b="1" dirty="0">
                <a:latin typeface="Calibri Light" panose="020F0302020204030204" pitchFamily="34" charset="0"/>
                <a:cs typeface="Calibri Light" panose="020F0302020204030204" pitchFamily="34" charset="0"/>
              </a:rPr>
              <a:t>BARATH KRISHNAN N (22591785)</a:t>
            </a:r>
          </a:p>
          <a:p>
            <a:pPr algn="just">
              <a:lnSpc>
                <a:spcPct val="150000"/>
              </a:lnSpc>
              <a:buNone/>
            </a:pPr>
            <a:r>
              <a:rPr lang="en-US" b="1" dirty="0">
                <a:latin typeface="Calibri Light" panose="020F0302020204030204" pitchFamily="34" charset="0"/>
                <a:cs typeface="Calibri Light" panose="020F0302020204030204" pitchFamily="34" charset="0"/>
              </a:rPr>
              <a:t>TILAK RAJ G (22591809)</a:t>
            </a:r>
          </a:p>
        </p:txBody>
      </p:sp>
    </p:spTree>
  </p:cSld>
  <p:clrMapOvr>
    <a:masterClrMapping/>
  </p:clrMapOvr>
  <p:transition>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0080"/>
                </a:solidFill>
              </a:rPr>
              <a:t>ESP32</a:t>
            </a:r>
            <a:endParaRPr lang="en-IN" dirty="0">
              <a:solidFill>
                <a:srgbClr val="000080"/>
              </a:solidFill>
            </a:endParaRPr>
          </a:p>
        </p:txBody>
      </p:sp>
      <p:sp>
        <p:nvSpPr>
          <p:cNvPr id="3" name="Content Placeholder 2"/>
          <p:cNvSpPr>
            <a:spLocks noGrp="1"/>
          </p:cNvSpPr>
          <p:nvPr>
            <p:ph idx="1"/>
          </p:nvPr>
        </p:nvSpPr>
        <p:spPr>
          <a:xfrm>
            <a:off x="457200" y="2209800"/>
            <a:ext cx="8229600" cy="4389120"/>
          </a:xfrm>
        </p:spPr>
        <p:txBody>
          <a:bodyPr/>
          <a:lstStyle/>
          <a:p>
            <a:r>
              <a:rPr lang="en-IN" dirty="0" smtClean="0">
                <a:latin typeface="Arial" panose="020B0604020202020204" pitchFamily="34" charset="0"/>
                <a:cs typeface="Arial" panose="020B0604020202020204" pitchFamily="34" charset="0"/>
              </a:rPr>
              <a:t>Microcontroller(Manages the whole system).</a:t>
            </a:r>
          </a:p>
          <a:p>
            <a:endParaRPr lang="en-IN" dirty="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Integrated WiFi and  Bluetooth support.</a:t>
            </a:r>
          </a:p>
          <a:p>
            <a:endParaRPr lang="en-IN" dirty="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No separate module is needed.</a:t>
            </a:r>
          </a:p>
          <a:p>
            <a:endParaRPr lang="en-IN" dirty="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Widely used in wireless communication projects.</a:t>
            </a:r>
          </a:p>
          <a:p>
            <a:endParaRPr lang="en-IN" dirty="0" smtClean="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1089113"/>
      </p:ext>
    </p:extLst>
  </p:cSld>
  <p:clrMapOvr>
    <a:masterClrMapping/>
  </p:clrMapOvr>
  <p:transition>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3.jpeg" descr="Features and Specifications of ESP32 PCB – Hillman Curtis: Printed Circuit  Board Manufacturing &amp; SMT Assembly Manufacturer">
            <a:extLst>
              <a:ext uri="{FF2B5EF4-FFF2-40B4-BE49-F238E27FC236}">
                <a16:creationId xmlns:a16="http://schemas.microsoft.com/office/drawing/2014/main" id="{EC549DD6-7C59-499D-9838-07E09CD29F6D}"/>
              </a:ext>
            </a:extLst>
          </p:cNvPr>
          <p:cNvPicPr>
            <a:picLocks noGrp="1"/>
          </p:cNvPicPr>
          <p:nvPr>
            <p:ph idx="1"/>
          </p:nvPr>
        </p:nvPicPr>
        <p:blipFill>
          <a:blip r:embed="rId2" cstate="print"/>
          <a:stretch>
            <a:fillRect/>
          </a:stretch>
        </p:blipFill>
        <p:spPr>
          <a:xfrm>
            <a:off x="457200" y="2482346"/>
            <a:ext cx="8229600" cy="3295070"/>
          </a:xfrm>
          <a:prstGeom prst="rect">
            <a:avLst/>
          </a:prstGeom>
        </p:spPr>
      </p:pic>
    </p:spTree>
  </p:cSld>
  <p:clrMapOvr>
    <a:masterClrMapping/>
  </p:clrMapOvr>
  <p:transition>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0080"/>
                </a:solidFill>
              </a:rPr>
              <a:t>ULTRASONIC SENSOR</a:t>
            </a:r>
            <a:endParaRPr lang="en-IN" dirty="0">
              <a:solidFill>
                <a:srgbClr val="000080"/>
              </a:solidFill>
            </a:endParaRPr>
          </a:p>
        </p:txBody>
      </p:sp>
      <p:sp>
        <p:nvSpPr>
          <p:cNvPr id="3" name="Content Placeholder 2"/>
          <p:cNvSpPr>
            <a:spLocks noGrp="1"/>
          </p:cNvSpPr>
          <p:nvPr>
            <p:ph idx="1"/>
          </p:nvPr>
        </p:nvSpPr>
        <p:spPr/>
        <p:txBody>
          <a:bodyPr/>
          <a:lstStyle/>
          <a:p>
            <a:r>
              <a:rPr lang="en-IN" dirty="0" smtClean="0">
                <a:latin typeface="Arial" panose="020B0604020202020204" pitchFamily="34" charset="0"/>
                <a:cs typeface="Arial" panose="020B0604020202020204" pitchFamily="34" charset="0"/>
              </a:rPr>
              <a:t>Measure distance.</a:t>
            </a:r>
          </a:p>
          <a:p>
            <a:endParaRPr lang="en-IN" dirty="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Uses ultrasonic waves.</a:t>
            </a:r>
          </a:p>
          <a:p>
            <a:endParaRPr lang="en-IN" dirty="0" smtClean="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Maximum range : 4 meters.</a:t>
            </a:r>
          </a:p>
          <a:p>
            <a:endParaRPr lang="en-IN" dirty="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Two parts</a:t>
            </a:r>
            <a:endParaRPr lang="en-IN" dirty="0">
              <a:latin typeface="Arial" panose="020B0604020202020204" pitchFamily="34" charset="0"/>
              <a:cs typeface="Arial" panose="020B0604020202020204" pitchFamily="34" charset="0"/>
            </a:endParaRPr>
          </a:p>
          <a:p>
            <a:pPr lvl="4">
              <a:buFont typeface="Wingdings" panose="05000000000000000000" pitchFamily="2" charset="2"/>
              <a:buChar char="Ø"/>
            </a:pPr>
            <a:r>
              <a:rPr lang="en-IN" sz="2400" dirty="0" smtClean="0">
                <a:latin typeface="Arial" panose="020B0604020202020204" pitchFamily="34" charset="0"/>
                <a:cs typeface="Arial" panose="020B0604020202020204" pitchFamily="34" charset="0"/>
              </a:rPr>
              <a:t>Trigger (Transmitter).</a:t>
            </a:r>
          </a:p>
          <a:p>
            <a:pPr lvl="4">
              <a:buFont typeface="Wingdings" panose="05000000000000000000" pitchFamily="2" charset="2"/>
              <a:buChar char="Ø"/>
            </a:pPr>
            <a:r>
              <a:rPr lang="en-IN" sz="2400" dirty="0" smtClean="0">
                <a:latin typeface="Arial" panose="020B0604020202020204" pitchFamily="34" charset="0"/>
                <a:cs typeface="Arial" panose="020B0604020202020204" pitchFamily="34" charset="0"/>
              </a:rPr>
              <a:t>Echo (Receiver).</a:t>
            </a:r>
          </a:p>
          <a:p>
            <a:pPr lvl="1">
              <a:buFont typeface="Wingdings" panose="05000000000000000000" pitchFamily="2" charset="2"/>
              <a:buChar char="Ø"/>
            </a:pP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5629915"/>
      </p:ext>
    </p:extLst>
  </p:cSld>
  <p:clrMapOvr>
    <a:masterClrMapping/>
  </p:clrMapOvr>
  <p:transition>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ltrasoni_sensor.jpeg"/>
          <p:cNvPicPr>
            <a:picLocks noGrp="1" noChangeAspect="1"/>
          </p:cNvPicPr>
          <p:nvPr>
            <p:ph idx="1"/>
          </p:nvPr>
        </p:nvPicPr>
        <p:blipFill>
          <a:blip r:embed="rId2"/>
          <a:stretch>
            <a:fillRect/>
          </a:stretch>
        </p:blipFill>
        <p:spPr>
          <a:xfrm>
            <a:off x="2286000" y="2605881"/>
            <a:ext cx="4572000" cy="3048000"/>
          </a:xfrm>
        </p:spPr>
      </p:pic>
    </p:spTree>
  </p:cSld>
  <p:clrMapOvr>
    <a:masterClrMapping/>
  </p:clrMapOvr>
  <p:transition>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0080"/>
                </a:solidFill>
              </a:rPr>
              <a:t>GPS MODULE(NEO6M)</a:t>
            </a:r>
            <a:endParaRPr lang="en-IN" dirty="0">
              <a:solidFill>
                <a:srgbClr val="000080"/>
              </a:solidFill>
            </a:endParaRPr>
          </a:p>
        </p:txBody>
      </p:sp>
      <p:sp>
        <p:nvSpPr>
          <p:cNvPr id="3" name="Content Placeholder 2"/>
          <p:cNvSpPr>
            <a:spLocks noGrp="1"/>
          </p:cNvSpPr>
          <p:nvPr>
            <p:ph idx="1"/>
          </p:nvPr>
        </p:nvSpPr>
        <p:spPr/>
        <p:txBody>
          <a:bodyPr/>
          <a:lstStyle/>
          <a:p>
            <a:r>
              <a:rPr lang="en-IN" dirty="0" smtClean="0">
                <a:latin typeface="Arial" panose="020B0604020202020204" pitchFamily="34" charset="0"/>
                <a:cs typeface="Arial" panose="020B0604020202020204" pitchFamily="34" charset="0"/>
              </a:rPr>
              <a:t>Receiving signals from GPS satellites orbiting the earth.</a:t>
            </a:r>
          </a:p>
          <a:p>
            <a:endParaRPr lang="en-IN" dirty="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Antenna is used to receive the signals.</a:t>
            </a:r>
          </a:p>
          <a:p>
            <a:endParaRPr lang="en-IN" dirty="0" smtClean="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Contains chip that processes satellite signals.</a:t>
            </a:r>
          </a:p>
          <a:p>
            <a:endParaRPr lang="en-IN" dirty="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Output produced in the form of latitude and longitude.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4062724"/>
      </p:ext>
    </p:extLst>
  </p:cSld>
  <p:clrMapOvr>
    <a:masterClrMapping/>
  </p:clrMapOvr>
  <p:transition>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ps_module.jpeg"/>
          <p:cNvPicPr>
            <a:picLocks noGrp="1" noChangeAspect="1"/>
          </p:cNvPicPr>
          <p:nvPr>
            <p:ph idx="1"/>
          </p:nvPr>
        </p:nvPicPr>
        <p:blipFill>
          <a:blip r:embed="rId2"/>
          <a:stretch>
            <a:fillRect/>
          </a:stretch>
        </p:blipFill>
        <p:spPr>
          <a:xfrm>
            <a:off x="533400" y="1295400"/>
            <a:ext cx="7143750" cy="2628900"/>
          </a:xfrm>
        </p:spPr>
      </p:pic>
      <p:pic>
        <p:nvPicPr>
          <p:cNvPr id="6" name="Picture 5" descr="antenna.jpeg"/>
          <p:cNvPicPr>
            <a:picLocks noChangeAspect="1"/>
          </p:cNvPicPr>
          <p:nvPr/>
        </p:nvPicPr>
        <p:blipFill>
          <a:blip r:embed="rId3"/>
          <a:stretch>
            <a:fillRect/>
          </a:stretch>
        </p:blipFill>
        <p:spPr>
          <a:xfrm>
            <a:off x="3429000" y="4267200"/>
            <a:ext cx="2143125" cy="2143125"/>
          </a:xfrm>
          <a:prstGeom prst="rect">
            <a:avLst/>
          </a:prstGeom>
        </p:spPr>
      </p:pic>
    </p:spTree>
  </p:cSld>
  <p:clrMapOvr>
    <a:masterClrMapping/>
  </p:clrMapOvr>
  <p:transition>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a:xfrm>
            <a:off x="228600" y="762000"/>
            <a:ext cx="8229600" cy="1143000"/>
          </a:xfrm>
        </p:spPr>
        <p:txBody>
          <a:bodyPr/>
          <a:lstStyle/>
          <a:p>
            <a:r>
              <a:rPr lang="en-US" dirty="0">
                <a:solidFill>
                  <a:srgbClr val="000080"/>
                </a:solidFill>
              </a:rPr>
              <a:t>SOFTWARE DESCRIPTION</a:t>
            </a:r>
          </a:p>
        </p:txBody>
      </p:sp>
      <p:sp>
        <p:nvSpPr>
          <p:cNvPr id="1048626" name="Content Placeholder 2"/>
          <p:cNvSpPr>
            <a:spLocks noGrp="1"/>
          </p:cNvSpPr>
          <p:nvPr>
            <p:ph idx="1"/>
          </p:nvPr>
        </p:nvSpPr>
        <p:spPr>
          <a:xfrm>
            <a:off x="228600" y="2057400"/>
            <a:ext cx="8686800" cy="3733800"/>
          </a:xfrm>
        </p:spPr>
        <p:txBody>
          <a:bodyPr>
            <a:noAutofit/>
          </a:bodyPr>
          <a:lstStyle/>
          <a:p>
            <a:pPr algn="just">
              <a:lnSpc>
                <a:spcPct val="150000"/>
              </a:lnSpc>
            </a:pPr>
            <a:r>
              <a:rPr lang="en-US" sz="2400" dirty="0">
                <a:latin typeface="Arial" panose="020B0604020202020204" pitchFamily="34" charset="0"/>
                <a:cs typeface="Arial" panose="020B0604020202020204" pitchFamily="34" charset="0"/>
              </a:rPr>
              <a:t>The Arduino  IDE is an open source software, which is used to write and upload code to the Arduino boards.</a:t>
            </a:r>
          </a:p>
          <a:p>
            <a:pPr algn="just">
              <a:lnSpc>
                <a:spcPct val="150000"/>
              </a:lnSpc>
            </a:pPr>
            <a:r>
              <a:rPr lang="en-US" sz="2400" dirty="0" smtClean="0">
                <a:latin typeface="Arial" panose="020B0604020202020204" pitchFamily="34" charset="0"/>
                <a:cs typeface="Arial" panose="020B0604020202020204" pitchFamily="34" charset="0"/>
              </a:rPr>
              <a:t>Cross platform</a:t>
            </a:r>
          </a:p>
          <a:p>
            <a:pPr algn="just">
              <a:lnSpc>
                <a:spcPct val="150000"/>
              </a:lnSpc>
            </a:pPr>
            <a:r>
              <a:rPr lang="en-US" sz="2400" dirty="0" smtClean="0">
                <a:latin typeface="Arial" panose="020B0604020202020204" pitchFamily="34" charset="0"/>
                <a:cs typeface="Arial" panose="020B0604020202020204" pitchFamily="34" charset="0"/>
              </a:rPr>
              <a:t>It </a:t>
            </a:r>
            <a:r>
              <a:rPr lang="en-US" sz="2400" dirty="0">
                <a:latin typeface="Arial" panose="020B0604020202020204" pitchFamily="34" charset="0"/>
                <a:cs typeface="Arial" panose="020B0604020202020204" pitchFamily="34" charset="0"/>
              </a:rPr>
              <a:t>supports the programming languages C and C++. </a:t>
            </a:r>
          </a:p>
          <a:p>
            <a:pPr algn="just">
              <a:lnSpc>
                <a:spcPct val="150000"/>
              </a:lnSpc>
            </a:pPr>
            <a:r>
              <a:rPr lang="en-US" sz="2400" dirty="0">
                <a:latin typeface="Arial" panose="020B0604020202020204" pitchFamily="34" charset="0"/>
                <a:cs typeface="Arial" panose="020B0604020202020204" pitchFamily="34" charset="0"/>
              </a:rPr>
              <a:t>The </a:t>
            </a:r>
            <a:r>
              <a:rPr lang="en-US" sz="2400" dirty="0" smtClean="0">
                <a:latin typeface="Arial" panose="020B0604020202020204" pitchFamily="34" charset="0"/>
                <a:cs typeface="Arial" panose="020B0604020202020204" pitchFamily="34" charset="0"/>
              </a:rPr>
              <a:t>program written in Arduino is called Sketch.</a:t>
            </a:r>
            <a:endParaRPr lang="en-US" sz="2400" dirty="0">
              <a:latin typeface="Arial" panose="020B0604020202020204" pitchFamily="34" charset="0"/>
              <a:cs typeface="Arial" panose="020B0604020202020204" pitchFamily="34" charset="0"/>
            </a:endParaRPr>
          </a:p>
          <a:p>
            <a:pPr algn="just">
              <a:lnSpc>
                <a:spcPct val="150000"/>
              </a:lnSpc>
            </a:pPr>
            <a:r>
              <a:rPr lang="en-US" sz="2400" dirty="0" smtClean="0">
                <a:latin typeface="Arial" panose="020B0604020202020204" pitchFamily="34" charset="0"/>
                <a:cs typeface="Arial" panose="020B0604020202020204" pitchFamily="34" charset="0"/>
              </a:rPr>
              <a:t>Extension is “ .ino “ .</a:t>
            </a:r>
            <a:endParaRPr lang="en-US" sz="2400" dirty="0">
              <a:latin typeface="Arial" panose="020B0604020202020204" pitchFamily="34" charset="0"/>
              <a:cs typeface="Arial" panose="020B0604020202020204" pitchFamily="34" charset="0"/>
            </a:endParaRPr>
          </a:p>
          <a:p>
            <a:pPr algn="just">
              <a:lnSpc>
                <a:spcPct val="150000"/>
              </a:lnSpc>
            </a:pPr>
            <a:endParaRPr lang="en-US" sz="2400" dirty="0">
              <a:latin typeface="Arial" panose="020B0604020202020204" pitchFamily="34" charset="0"/>
              <a:cs typeface="Arial" panose="020B0604020202020204" pitchFamily="34" charset="0"/>
            </a:endParaRPr>
          </a:p>
          <a:p>
            <a:pPr algn="just">
              <a:lnSpc>
                <a:spcPct val="150000"/>
              </a:lnSpc>
            </a:pPr>
            <a:endParaRPr lang="en-US" sz="2400" dirty="0">
              <a:latin typeface="Arial" panose="020B0604020202020204" pitchFamily="34" charset="0"/>
              <a:cs typeface="Arial" panose="020B0604020202020204" pitchFamily="34" charset="0"/>
            </a:endParaRPr>
          </a:p>
          <a:p>
            <a:pPr algn="just">
              <a:lnSpc>
                <a:spcPct val="150000"/>
              </a:lnSpc>
            </a:pPr>
            <a:endParaRPr lang="en-US" sz="2400" dirty="0">
              <a:latin typeface="Arial" panose="020B0604020202020204" pitchFamily="34" charset="0"/>
              <a:cs typeface="Arial" panose="020B0604020202020204" pitchFamily="34" charset="0"/>
            </a:endParaRPr>
          </a:p>
          <a:p>
            <a:pPr algn="just">
              <a:lnSpc>
                <a:spcPct val="150000"/>
              </a:lnSpc>
              <a:buNone/>
            </a:pPr>
            <a:r>
              <a:rPr lang="en-US" sz="2400" dirty="0">
                <a:latin typeface="Arial" panose="020B0604020202020204" pitchFamily="34" charset="0"/>
                <a:cs typeface="Arial" panose="020B0604020202020204" pitchFamily="34" charset="0"/>
              </a:rPr>
              <a:t> </a:t>
            </a:r>
          </a:p>
        </p:txBody>
      </p:sp>
    </p:spTree>
  </p:cSld>
  <p:clrMapOvr>
    <a:masterClrMapping/>
  </p:clrMapOvr>
  <p:transition>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67000"/>
            <a:ext cx="8229600" cy="1143000"/>
          </a:xfrm>
        </p:spPr>
        <p:txBody>
          <a:bodyPr/>
          <a:lstStyle/>
          <a:p>
            <a:pPr algn="ctr"/>
            <a:r>
              <a:rPr lang="en-IN" dirty="0">
                <a:solidFill>
                  <a:srgbClr val="000080"/>
                </a:solidFill>
              </a:rPr>
              <a:t>OVERALL DIAGRAM</a:t>
            </a:r>
          </a:p>
        </p:txBody>
      </p:sp>
    </p:spTree>
    <p:extLst>
      <p:ext uri="{BB962C8B-B14F-4D97-AF65-F5344CB8AC3E}">
        <p14:creationId xmlns:p14="http://schemas.microsoft.com/office/powerpoint/2010/main" val="2841662063"/>
      </p:ext>
    </p:extLst>
  </p:cSld>
  <p:clrMapOvr>
    <a:masterClrMapping/>
  </p:clrMapOvr>
  <p:transition>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3400" y="1066800"/>
            <a:ext cx="7935432" cy="5391902"/>
          </a:xfrm>
          <a:prstGeom prst="rect">
            <a:avLst/>
          </a:prstGeom>
        </p:spPr>
      </p:pic>
    </p:spTree>
    <p:extLst>
      <p:ext uri="{BB962C8B-B14F-4D97-AF65-F5344CB8AC3E}">
        <p14:creationId xmlns:p14="http://schemas.microsoft.com/office/powerpoint/2010/main" val="4110752070"/>
      </p:ext>
    </p:extLst>
  </p:cSld>
  <p:clrMapOvr>
    <a:masterClrMapping/>
  </p:clrMapOvr>
  <p:transition>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a:xfrm>
            <a:off x="457200" y="381000"/>
            <a:ext cx="8229600" cy="1143000"/>
          </a:xfrm>
        </p:spPr>
        <p:txBody>
          <a:bodyPr/>
          <a:lstStyle/>
          <a:p>
            <a:r>
              <a:rPr lang="en-US" dirty="0">
                <a:solidFill>
                  <a:srgbClr val="000080"/>
                </a:solidFill>
              </a:rPr>
              <a:t>MODULES</a:t>
            </a:r>
          </a:p>
        </p:txBody>
      </p:sp>
      <p:sp>
        <p:nvSpPr>
          <p:cNvPr id="1048629" name="Content Placeholder 2"/>
          <p:cNvSpPr>
            <a:spLocks noGrp="1"/>
          </p:cNvSpPr>
          <p:nvPr>
            <p:ph idx="1"/>
          </p:nvPr>
        </p:nvSpPr>
        <p:spPr>
          <a:xfrm>
            <a:off x="304800" y="1536700"/>
            <a:ext cx="8229600" cy="5029200"/>
          </a:xfrm>
        </p:spPr>
        <p:txBody>
          <a:bodyPr>
            <a:normAutofit fontScale="94167"/>
          </a:bodyPr>
          <a:lstStyle/>
          <a:p>
            <a:pPr lvl="1" algn="just">
              <a:buSzPct val="95000"/>
              <a:buFont typeface="Wingdings" pitchFamily="2" charset="2"/>
              <a:buChar char="Ø"/>
            </a:pPr>
            <a:r>
              <a:rPr lang="en-US" b="1" dirty="0" smtClean="0"/>
              <a:t>There are three modules in our project</a:t>
            </a:r>
            <a:endParaRPr lang="en-US" dirty="0" smtClean="0"/>
          </a:p>
          <a:p>
            <a:pPr lvl="2" algn="just">
              <a:buSzPct val="95000"/>
            </a:pPr>
            <a:r>
              <a:rPr lang="en-US" sz="2400" b="1" dirty="0" smtClean="0"/>
              <a:t>Object detection</a:t>
            </a:r>
          </a:p>
          <a:p>
            <a:pPr lvl="2" algn="just">
              <a:buSzPct val="95000"/>
            </a:pPr>
            <a:r>
              <a:rPr lang="en-US" sz="2400" b="1" dirty="0" smtClean="0"/>
              <a:t>Buzzer and vibrant notification</a:t>
            </a:r>
            <a:endParaRPr lang="en-US" sz="2400" dirty="0" smtClean="0"/>
          </a:p>
          <a:p>
            <a:pPr lvl="2" algn="just">
              <a:buSzPct val="95000"/>
            </a:pPr>
            <a:r>
              <a:rPr lang="en-US" sz="2400" b="1" dirty="0" smtClean="0"/>
              <a:t>Sending SOS message through what’s app </a:t>
            </a:r>
            <a:r>
              <a:rPr lang="en-US" sz="2400" dirty="0" smtClean="0"/>
              <a:t>(in case of emergency) </a:t>
            </a:r>
          </a:p>
          <a:p>
            <a:pPr lvl="2" algn="just"/>
            <a:endParaRPr lang="en-US" sz="2400" dirty="0"/>
          </a:p>
          <a:p>
            <a:pPr algn="just">
              <a:buNone/>
            </a:pPr>
            <a:r>
              <a:rPr lang="en-US" sz="2400" b="1" dirty="0" smtClean="0"/>
              <a:t>MODULE DESCRIPTION :</a:t>
            </a:r>
          </a:p>
          <a:p>
            <a:pPr algn="just">
              <a:buFont typeface="Wingdings" pitchFamily="2" charset="2"/>
              <a:buChar char="Ø"/>
            </a:pPr>
            <a:r>
              <a:rPr lang="en-US" sz="2400" dirty="0" smtClean="0"/>
              <a:t> </a:t>
            </a:r>
            <a:r>
              <a:rPr lang="en-US" sz="2400" b="1" dirty="0" smtClean="0"/>
              <a:t>Object detection:</a:t>
            </a:r>
            <a:endParaRPr lang="en-US" sz="2400" dirty="0" smtClean="0"/>
          </a:p>
          <a:p>
            <a:pPr lvl="1" algn="just">
              <a:lnSpc>
                <a:spcPct val="150000"/>
              </a:lnSpc>
              <a:buSzPct val="95000"/>
            </a:pPr>
            <a:r>
              <a:rPr lang="en-US" dirty="0" smtClean="0"/>
              <a:t>Objects in the surrounding are detected by the microcontroller and signals are sent to the microcontroller.</a:t>
            </a:r>
          </a:p>
          <a:p>
            <a:pPr lvl="1" algn="just">
              <a:lnSpc>
                <a:spcPct val="150000"/>
              </a:lnSpc>
              <a:buNone/>
            </a:pPr>
            <a:endParaRPr lang="en-US" dirty="0" smtClean="0"/>
          </a:p>
          <a:p>
            <a:pPr algn="just"/>
            <a:endParaRPr lang="en-US" sz="2400" dirty="0"/>
          </a:p>
        </p:txBody>
      </p:sp>
    </p:spTree>
  </p:cSld>
  <p:clrMapOvr>
    <a:masterClrMapping/>
  </p:clrMapOvr>
  <p:transition>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762000" y="838200"/>
            <a:ext cx="8229600" cy="819912"/>
          </a:xfrm>
        </p:spPr>
        <p:txBody>
          <a:bodyPr/>
          <a:lstStyle/>
          <a:p>
            <a:r>
              <a:rPr lang="en-US" b="1" dirty="0">
                <a:solidFill>
                  <a:srgbClr val="000080"/>
                </a:solidFill>
                <a:latin typeface="Calibri (Headings)"/>
              </a:rPr>
              <a:t>AGENDA</a:t>
            </a:r>
          </a:p>
        </p:txBody>
      </p:sp>
      <p:sp>
        <p:nvSpPr>
          <p:cNvPr id="1048598" name="Content Placeholder 2"/>
          <p:cNvSpPr>
            <a:spLocks noGrp="1"/>
          </p:cNvSpPr>
          <p:nvPr>
            <p:ph idx="1"/>
          </p:nvPr>
        </p:nvSpPr>
        <p:spPr>
          <a:xfrm>
            <a:off x="762000" y="1905000"/>
            <a:ext cx="8229600" cy="4572000"/>
          </a:xfrm>
        </p:spPr>
        <p:txBody>
          <a:bodyPr>
            <a:normAutofit fontScale="70000" lnSpcReduction="20000"/>
          </a:bodyPr>
          <a:lstStyle/>
          <a:p>
            <a:pPr algn="just">
              <a:buSzPct val="100000"/>
            </a:pPr>
            <a:r>
              <a:rPr lang="en-US" sz="2400" dirty="0">
                <a:latin typeface="Arial" panose="020B0604020202020204" pitchFamily="34" charset="0"/>
                <a:cs typeface="Arial" panose="020B0604020202020204" pitchFamily="34" charset="0"/>
              </a:rPr>
              <a:t>Abstract</a:t>
            </a:r>
          </a:p>
          <a:p>
            <a:pPr algn="just">
              <a:buSzPct val="100000"/>
            </a:pPr>
            <a:r>
              <a:rPr lang="en-US" sz="2400" dirty="0">
                <a:latin typeface="Arial" panose="020B0604020202020204" pitchFamily="34" charset="0"/>
                <a:cs typeface="Arial" panose="020B0604020202020204" pitchFamily="34" charset="0"/>
              </a:rPr>
              <a:t>Introduction</a:t>
            </a:r>
          </a:p>
          <a:p>
            <a:pPr algn="just">
              <a:buSzPct val="100000"/>
            </a:pPr>
            <a:r>
              <a:rPr lang="en-US" sz="2400" dirty="0">
                <a:latin typeface="Arial" panose="020B0604020202020204" pitchFamily="34" charset="0"/>
                <a:cs typeface="Arial" panose="020B0604020202020204" pitchFamily="34" charset="0"/>
              </a:rPr>
              <a:t>Objective</a:t>
            </a:r>
          </a:p>
          <a:p>
            <a:pPr algn="just">
              <a:buSzPct val="100000"/>
            </a:pPr>
            <a:r>
              <a:rPr lang="en-US" sz="2400" dirty="0">
                <a:latin typeface="Arial" panose="020B0604020202020204" pitchFamily="34" charset="0"/>
                <a:cs typeface="Arial" panose="020B0604020202020204" pitchFamily="34" charset="0"/>
              </a:rPr>
              <a:t>Existing System</a:t>
            </a:r>
          </a:p>
          <a:p>
            <a:pPr algn="just">
              <a:buSzPct val="100000"/>
            </a:pPr>
            <a:r>
              <a:rPr lang="en-US" sz="2400" dirty="0">
                <a:latin typeface="Arial" panose="020B0604020202020204" pitchFamily="34" charset="0"/>
                <a:cs typeface="Arial" panose="020B0604020202020204" pitchFamily="34" charset="0"/>
              </a:rPr>
              <a:t>Disadvantages</a:t>
            </a:r>
          </a:p>
          <a:p>
            <a:pPr algn="just">
              <a:buSzPct val="100000"/>
            </a:pPr>
            <a:r>
              <a:rPr lang="en-US" sz="2400" dirty="0">
                <a:latin typeface="Arial" panose="020B0604020202020204" pitchFamily="34" charset="0"/>
                <a:cs typeface="Arial" panose="020B0604020202020204" pitchFamily="34" charset="0"/>
              </a:rPr>
              <a:t>Proposed System</a:t>
            </a:r>
          </a:p>
          <a:p>
            <a:pPr algn="just">
              <a:buSzPct val="100000"/>
            </a:pPr>
            <a:r>
              <a:rPr lang="en-US" sz="2400" dirty="0">
                <a:latin typeface="Arial" panose="020B0604020202020204" pitchFamily="34" charset="0"/>
                <a:cs typeface="Arial" panose="020B0604020202020204" pitchFamily="34" charset="0"/>
              </a:rPr>
              <a:t>Advantages</a:t>
            </a:r>
          </a:p>
          <a:p>
            <a:pPr algn="just">
              <a:buSzPct val="100000"/>
            </a:pPr>
            <a:r>
              <a:rPr lang="en-US" sz="2400" dirty="0">
                <a:latin typeface="Arial" panose="020B0604020202020204" pitchFamily="34" charset="0"/>
                <a:cs typeface="Arial" panose="020B0604020202020204" pitchFamily="34" charset="0"/>
              </a:rPr>
              <a:t>System </a:t>
            </a:r>
            <a:r>
              <a:rPr lang="en-US" sz="2400" dirty="0">
                <a:latin typeface="Arial" panose="020B0604020202020204" pitchFamily="34" charset="0"/>
                <a:cs typeface="Arial" panose="020B0604020202020204" pitchFamily="34" charset="0"/>
              </a:rPr>
              <a:t>R</a:t>
            </a:r>
            <a:r>
              <a:rPr lang="en-US" sz="2400" dirty="0" smtClean="0">
                <a:latin typeface="Arial" panose="020B0604020202020204" pitchFamily="34" charset="0"/>
                <a:cs typeface="Arial" panose="020B0604020202020204" pitchFamily="34" charset="0"/>
              </a:rPr>
              <a:t>equirements</a:t>
            </a:r>
          </a:p>
          <a:p>
            <a:pPr algn="just">
              <a:buSzPct val="100000"/>
            </a:pPr>
            <a:r>
              <a:rPr lang="en-US" sz="2400" dirty="0" smtClean="0">
                <a:latin typeface="Arial" panose="020B0604020202020204" pitchFamily="34" charset="0"/>
                <a:cs typeface="Arial" panose="020B0604020202020204" pitchFamily="34" charset="0"/>
              </a:rPr>
              <a:t>Software Description</a:t>
            </a:r>
            <a:endParaRPr lang="en-US" sz="2400" dirty="0">
              <a:latin typeface="Arial" panose="020B0604020202020204" pitchFamily="34" charset="0"/>
              <a:cs typeface="Arial" panose="020B0604020202020204" pitchFamily="34" charset="0"/>
            </a:endParaRPr>
          </a:p>
          <a:p>
            <a:pPr algn="just">
              <a:buSzPct val="100000"/>
            </a:pPr>
            <a:r>
              <a:rPr lang="en-US" sz="2400" dirty="0">
                <a:latin typeface="Arial" panose="020B0604020202020204" pitchFamily="34" charset="0"/>
                <a:cs typeface="Arial" panose="020B0604020202020204" pitchFamily="34" charset="0"/>
              </a:rPr>
              <a:t>Overall diagram</a:t>
            </a:r>
          </a:p>
          <a:p>
            <a:pPr algn="just">
              <a:buSzPct val="100000"/>
            </a:pPr>
            <a:r>
              <a:rPr lang="en-US" sz="2400" dirty="0" smtClean="0">
                <a:latin typeface="Arial" panose="020B0604020202020204" pitchFamily="34" charset="0"/>
                <a:cs typeface="Arial" panose="020B0604020202020204" pitchFamily="34" charset="0"/>
              </a:rPr>
              <a:t>Modules</a:t>
            </a:r>
          </a:p>
          <a:p>
            <a:pPr algn="just">
              <a:buSzPct val="100000"/>
            </a:pPr>
            <a:r>
              <a:rPr lang="en-US" altLang="zh-CN" sz="2400" dirty="0" smtClean="0">
                <a:latin typeface="Arial" panose="020B0604020202020204" pitchFamily="34" charset="0"/>
                <a:cs typeface="Arial" panose="020B0604020202020204" pitchFamily="34" charset="0"/>
              </a:rPr>
              <a:t>Project Implementation</a:t>
            </a:r>
          </a:p>
          <a:p>
            <a:pPr algn="just">
              <a:buSzPct val="100000"/>
            </a:pPr>
            <a:r>
              <a:rPr lang="en-US" altLang="zh-CN" sz="2400" dirty="0" smtClean="0">
                <a:latin typeface="Arial" panose="020B0604020202020204" pitchFamily="34" charset="0"/>
                <a:cs typeface="Arial" panose="020B0604020202020204" pitchFamily="34" charset="0"/>
              </a:rPr>
              <a:t>Project Testing</a:t>
            </a:r>
          </a:p>
          <a:p>
            <a:pPr algn="just">
              <a:buSzPct val="100000"/>
            </a:pPr>
            <a:r>
              <a:rPr lang="en-US" altLang="zh-CN" sz="2400" dirty="0" smtClean="0">
                <a:latin typeface="Arial" panose="020B0604020202020204" pitchFamily="34" charset="0"/>
                <a:cs typeface="Arial" panose="020B0604020202020204" pitchFamily="34" charset="0"/>
              </a:rPr>
              <a:t>Conclusion</a:t>
            </a:r>
          </a:p>
          <a:p>
            <a:pPr algn="just">
              <a:buSzPct val="100000"/>
            </a:pPr>
            <a:r>
              <a:rPr lang="en-IN" altLang="zh-CN" sz="2400" dirty="0" smtClean="0">
                <a:latin typeface="Arial" panose="020B0604020202020204" pitchFamily="34" charset="0"/>
                <a:cs typeface="Arial" panose="020B0604020202020204" pitchFamily="34" charset="0"/>
              </a:rPr>
              <a:t>Appendix</a:t>
            </a:r>
          </a:p>
          <a:p>
            <a:pPr algn="just">
              <a:buSzPct val="100000"/>
            </a:pPr>
            <a:r>
              <a:rPr lang="en-IN" altLang="zh-CN" sz="2400" dirty="0" smtClean="0">
                <a:latin typeface="Arial" panose="020B0604020202020204" pitchFamily="34" charset="0"/>
                <a:cs typeface="Arial" panose="020B0604020202020204" pitchFamily="34" charset="0"/>
              </a:rPr>
              <a:t>Snapshots &amp; Screenshots</a:t>
            </a:r>
            <a:endParaRPr lang="en-IN" altLang="zh-CN" sz="2400" dirty="0" smtClean="0">
              <a:latin typeface="Arial" panose="020B0604020202020204" pitchFamily="34" charset="0"/>
              <a:cs typeface="Arial" panose="020B0604020202020204" pitchFamily="34" charset="0"/>
            </a:endParaRPr>
          </a:p>
          <a:p>
            <a:pPr algn="just">
              <a:buSzPct val="100000"/>
            </a:pPr>
            <a:endParaRPr lang="zh-CN" altLang="en-US" sz="2400" dirty="0">
              <a:latin typeface="Arial" panose="020B0604020202020204" pitchFamily="34" charset="0"/>
              <a:cs typeface="Arial" panose="020B0604020202020204" pitchFamily="34" charset="0"/>
            </a:endParaRPr>
          </a:p>
          <a:p>
            <a:pPr algn="just">
              <a:buSzPct val="100000"/>
            </a:pPr>
            <a:endParaRPr lang="en-US" sz="2400" dirty="0">
              <a:latin typeface="Arial" panose="020B0604020202020204" pitchFamily="34" charset="0"/>
              <a:cs typeface="Arial" panose="020B0604020202020204" pitchFamily="34" charset="0"/>
            </a:endParaRPr>
          </a:p>
        </p:txBody>
      </p:sp>
    </p:spTree>
  </p:cSld>
  <p:clrMapOvr>
    <a:masterClrMapping/>
  </p:clrMapOvr>
  <p:transition>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1" y="838200"/>
            <a:ext cx="8153400" cy="4524315"/>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400" dirty="0" smtClean="0"/>
              <a:t>The </a:t>
            </a:r>
            <a:r>
              <a:rPr lang="en-US" sz="2400" dirty="0"/>
              <a:t>ultrasonic sensor consists of two parts</a:t>
            </a:r>
          </a:p>
          <a:p>
            <a:endParaRPr lang="en-US" sz="2400" dirty="0"/>
          </a:p>
          <a:p>
            <a:r>
              <a:rPr lang="en-US" sz="2400" dirty="0"/>
              <a:t>   	i)Trigger </a:t>
            </a:r>
          </a:p>
          <a:p>
            <a:endParaRPr lang="en-US" sz="2400" dirty="0"/>
          </a:p>
          <a:p>
            <a:r>
              <a:rPr lang="en-US" sz="2400" dirty="0"/>
              <a:t>	ii)Echo</a:t>
            </a:r>
          </a:p>
          <a:p>
            <a:endParaRPr lang="en-US" sz="2400" dirty="0"/>
          </a:p>
          <a:p>
            <a:pPr marL="342900" indent="-342900">
              <a:buClr>
                <a:schemeClr val="accent2"/>
              </a:buClr>
              <a:buFont typeface="Arial" panose="020B0604020202020204" pitchFamily="34" charset="0"/>
              <a:buChar char="•"/>
            </a:pPr>
            <a:r>
              <a:rPr lang="en-US" sz="2400" dirty="0"/>
              <a:t>Trigger</a:t>
            </a:r>
          </a:p>
          <a:p>
            <a:pPr marL="342900" indent="-342900">
              <a:buFont typeface="Arial" panose="020B0604020202020204" pitchFamily="34" charset="0"/>
              <a:buChar char="•"/>
            </a:pPr>
            <a:endParaRPr lang="en-US" sz="2400" dirty="0"/>
          </a:p>
          <a:p>
            <a:pPr marL="800100" lvl="1" indent="-342900">
              <a:buClr>
                <a:schemeClr val="accent2"/>
              </a:buClr>
              <a:buFont typeface="Wingdings" panose="05000000000000000000" pitchFamily="2" charset="2"/>
              <a:buChar char="Ø"/>
            </a:pPr>
            <a:r>
              <a:rPr lang="en-US" sz="2400" dirty="0"/>
              <a:t>It transmits ultrasonic waves which reflects back to the sensor on reaching the object.</a:t>
            </a:r>
          </a:p>
          <a:p>
            <a:pPr lvl="1"/>
            <a:r>
              <a:rPr lang="en-US" sz="2400" dirty="0"/>
              <a:t>								</a:t>
            </a:r>
          </a:p>
          <a:p>
            <a:pPr lvl="1"/>
            <a:endParaRPr lang="en-US" sz="2400" dirty="0"/>
          </a:p>
        </p:txBody>
      </p:sp>
      <p:sp>
        <p:nvSpPr>
          <p:cNvPr id="7" name="TextBox 6"/>
          <p:cNvSpPr txBox="1"/>
          <p:nvPr/>
        </p:nvSpPr>
        <p:spPr>
          <a:xfrm>
            <a:off x="914401" y="4549676"/>
            <a:ext cx="8077200" cy="2308324"/>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400" dirty="0"/>
              <a:t>Echo</a:t>
            </a:r>
          </a:p>
          <a:p>
            <a:pPr marL="800100" lvl="1" indent="-342900">
              <a:buClr>
                <a:schemeClr val="accent2"/>
              </a:buClr>
              <a:buFont typeface="Wingdings" panose="05000000000000000000" pitchFamily="2" charset="2"/>
              <a:buChar char="Ø"/>
            </a:pPr>
            <a:r>
              <a:rPr lang="en-US" sz="2400" dirty="0"/>
              <a:t>It receives the ultrasonic waves deflected from the object reaches the Echo</a:t>
            </a:r>
          </a:p>
          <a:p>
            <a:pPr marL="800100" lvl="1" indent="-342900">
              <a:buClr>
                <a:schemeClr val="accent2"/>
              </a:buClr>
              <a:buFont typeface="Wingdings" panose="05000000000000000000" pitchFamily="2" charset="2"/>
              <a:buChar char="Ø"/>
            </a:pPr>
            <a:r>
              <a:rPr lang="en-US" sz="2400" dirty="0"/>
              <a:t>The distance is calculated by </a:t>
            </a:r>
          </a:p>
          <a:p>
            <a:pPr marL="1657350" lvl="3" indent="-285750">
              <a:buFont typeface="Arial" panose="020B0604020202020204" pitchFamily="34" charset="0"/>
              <a:buChar char="•"/>
            </a:pPr>
            <a:endParaRPr lang="en-US" sz="2400" dirty="0" smtClean="0"/>
          </a:p>
          <a:p>
            <a:pPr lvl="4"/>
            <a:r>
              <a:rPr lang="en-US" sz="2400" dirty="0"/>
              <a:t>	</a:t>
            </a:r>
            <a:r>
              <a:rPr lang="en-US" sz="2400" dirty="0" smtClean="0"/>
              <a:t>Distance/2</a:t>
            </a:r>
            <a:endParaRPr lang="en-US" sz="2400" dirty="0"/>
          </a:p>
        </p:txBody>
      </p:sp>
      <p:sp>
        <p:nvSpPr>
          <p:cNvPr id="9" name="Rectangle 8"/>
          <p:cNvSpPr/>
          <p:nvPr/>
        </p:nvSpPr>
        <p:spPr>
          <a:xfrm>
            <a:off x="3429000" y="6308678"/>
            <a:ext cx="21336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3283075"/>
      </p:ext>
    </p:extLst>
  </p:cSld>
  <p:clrMapOvr>
    <a:masterClrMapping/>
  </p:clrMapOvr>
  <p:transition>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2057400"/>
            <a:ext cx="8000999" cy="3586302"/>
          </a:xfrm>
        </p:spPr>
      </p:pic>
      <p:sp>
        <p:nvSpPr>
          <p:cNvPr id="5" name="TextBox 4"/>
          <p:cNvSpPr txBox="1"/>
          <p:nvPr/>
        </p:nvSpPr>
        <p:spPr>
          <a:xfrm>
            <a:off x="2819400" y="4648200"/>
            <a:ext cx="1143326" cy="369332"/>
          </a:xfrm>
          <a:prstGeom prst="rect">
            <a:avLst/>
          </a:prstGeom>
          <a:noFill/>
        </p:spPr>
        <p:txBody>
          <a:bodyPr wrap="none" rtlCol="0">
            <a:spAutoFit/>
          </a:bodyPr>
          <a:lstStyle/>
          <a:p>
            <a:r>
              <a:rPr lang="en-US" b="1" dirty="0"/>
              <a:t>(Trigger)</a:t>
            </a:r>
          </a:p>
        </p:txBody>
      </p:sp>
      <p:sp>
        <p:nvSpPr>
          <p:cNvPr id="6" name="TextBox 5"/>
          <p:cNvSpPr txBox="1"/>
          <p:nvPr/>
        </p:nvSpPr>
        <p:spPr>
          <a:xfrm>
            <a:off x="2667000" y="2209800"/>
            <a:ext cx="901209" cy="369332"/>
          </a:xfrm>
          <a:prstGeom prst="rect">
            <a:avLst/>
          </a:prstGeom>
          <a:noFill/>
        </p:spPr>
        <p:txBody>
          <a:bodyPr wrap="none" rtlCol="0">
            <a:spAutoFit/>
          </a:bodyPr>
          <a:lstStyle/>
          <a:p>
            <a:r>
              <a:rPr lang="en-US" b="1" dirty="0"/>
              <a:t>(Echo)</a:t>
            </a:r>
          </a:p>
        </p:txBody>
      </p:sp>
    </p:spTree>
    <p:extLst>
      <p:ext uri="{BB962C8B-B14F-4D97-AF65-F5344CB8AC3E}">
        <p14:creationId xmlns:p14="http://schemas.microsoft.com/office/powerpoint/2010/main" val="3054460924"/>
      </p:ext>
    </p:extLst>
  </p:cSld>
  <p:clrMapOvr>
    <a:masterClrMapping/>
  </p:clrMapOvr>
  <p:transition>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Content Placeholder 2"/>
          <p:cNvSpPr>
            <a:spLocks noGrp="1"/>
          </p:cNvSpPr>
          <p:nvPr>
            <p:ph idx="1"/>
          </p:nvPr>
        </p:nvSpPr>
        <p:spPr>
          <a:xfrm>
            <a:off x="38100" y="1447800"/>
            <a:ext cx="8686800" cy="4267200"/>
          </a:xfrm>
        </p:spPr>
        <p:txBody>
          <a:bodyPr>
            <a:normAutofit fontScale="47500" lnSpcReduction="20000"/>
          </a:bodyPr>
          <a:lstStyle/>
          <a:p>
            <a:pPr algn="just">
              <a:buNone/>
            </a:pPr>
            <a:endParaRPr lang="en-US" sz="2400" dirty="0"/>
          </a:p>
          <a:p>
            <a:pPr algn="just">
              <a:lnSpc>
                <a:spcPct val="150000"/>
              </a:lnSpc>
              <a:buFont typeface="Wingdings" pitchFamily="2" charset="2"/>
              <a:buChar char="Ø"/>
            </a:pPr>
            <a:r>
              <a:rPr lang="en-US" sz="7400" b="1" dirty="0"/>
              <a:t>Buzzer and vibrant notification:</a:t>
            </a:r>
          </a:p>
          <a:p>
            <a:pPr lvl="1" algn="just">
              <a:lnSpc>
                <a:spcPct val="170000"/>
              </a:lnSpc>
              <a:spcBef>
                <a:spcPts val="0"/>
              </a:spcBef>
            </a:pPr>
            <a:r>
              <a:rPr lang="en-US" sz="5100" dirty="0" smtClean="0"/>
              <a:t>The </a:t>
            </a:r>
            <a:r>
              <a:rPr lang="en-US" sz="5100" dirty="0"/>
              <a:t>micro controller after receiving the signals from the sensor, </a:t>
            </a:r>
            <a:r>
              <a:rPr lang="en-US" sz="5100" dirty="0" smtClean="0"/>
              <a:t>it sends signals to buzzer and vibration module.</a:t>
            </a:r>
          </a:p>
          <a:p>
            <a:pPr lvl="1" algn="just">
              <a:lnSpc>
                <a:spcPct val="170000"/>
              </a:lnSpc>
              <a:spcBef>
                <a:spcPts val="0"/>
              </a:spcBef>
            </a:pPr>
            <a:endParaRPr lang="en-US" sz="5100" dirty="0" smtClean="0"/>
          </a:p>
          <a:p>
            <a:pPr lvl="1" algn="just">
              <a:lnSpc>
                <a:spcPct val="170000"/>
              </a:lnSpc>
              <a:spcBef>
                <a:spcPts val="0"/>
              </a:spcBef>
            </a:pPr>
            <a:r>
              <a:rPr lang="en-US" sz="5100" dirty="0" smtClean="0"/>
              <a:t>The corresponding buzzer and vibration module</a:t>
            </a:r>
          </a:p>
          <a:p>
            <a:pPr marL="393192" lvl="1" indent="0" algn="just">
              <a:lnSpc>
                <a:spcPct val="170000"/>
              </a:lnSpc>
              <a:spcBef>
                <a:spcPts val="0"/>
              </a:spcBef>
              <a:buNone/>
            </a:pPr>
            <a:r>
              <a:rPr lang="en-US" sz="5100" dirty="0" smtClean="0"/>
              <a:t>    produce tone and vibration.</a:t>
            </a:r>
            <a:r>
              <a:rPr lang="en-US" sz="5100" dirty="0"/>
              <a:t>	</a:t>
            </a:r>
            <a:endParaRPr lang="en-US" sz="5100" dirty="0" smtClean="0"/>
          </a:p>
          <a:p>
            <a:pPr algn="just">
              <a:lnSpc>
                <a:spcPct val="170000"/>
              </a:lnSpc>
              <a:buNone/>
            </a:pPr>
            <a:endParaRPr lang="en-US" sz="5100" dirty="0"/>
          </a:p>
          <a:p>
            <a:pPr algn="just">
              <a:lnSpc>
                <a:spcPct val="170000"/>
              </a:lnSpc>
              <a:buNone/>
            </a:pPr>
            <a:endParaRPr lang="en-US" sz="7400" dirty="0" smtClean="0"/>
          </a:p>
          <a:p>
            <a:pPr algn="just">
              <a:lnSpc>
                <a:spcPct val="170000"/>
              </a:lnSpc>
              <a:buNone/>
            </a:pPr>
            <a:endParaRPr lang="en-US" sz="7400" b="1" dirty="0"/>
          </a:p>
          <a:p>
            <a:pPr algn="just">
              <a:lnSpc>
                <a:spcPct val="170000"/>
              </a:lnSpc>
            </a:pPr>
            <a:endParaRPr lang="en-US" sz="7400" dirty="0"/>
          </a:p>
        </p:txBody>
      </p:sp>
    </p:spTree>
  </p:cSld>
  <p:clrMapOvr>
    <a:masterClrMapping/>
  </p:clrMapOvr>
  <p:transition>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194" y="2133600"/>
            <a:ext cx="6000206" cy="39624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4686300" y="2762250"/>
            <a:ext cx="381000" cy="3810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4572000" y="4419600"/>
            <a:ext cx="381000" cy="381000"/>
          </a:xfrm>
          <a:prstGeom prst="rect">
            <a:avLst/>
          </a:prstGeom>
        </p:spPr>
      </p:pic>
      <p:sp>
        <p:nvSpPr>
          <p:cNvPr id="8" name="TextBox 7"/>
          <p:cNvSpPr txBox="1"/>
          <p:nvPr/>
        </p:nvSpPr>
        <p:spPr>
          <a:xfrm>
            <a:off x="152400" y="1200150"/>
            <a:ext cx="5547416" cy="769441"/>
          </a:xfrm>
          <a:prstGeom prst="rect">
            <a:avLst/>
          </a:prstGeom>
          <a:noFill/>
        </p:spPr>
        <p:txBody>
          <a:bodyPr wrap="none" rtlCol="0">
            <a:spAutoFit/>
          </a:bodyPr>
          <a:lstStyle/>
          <a:p>
            <a:r>
              <a:rPr lang="en-IN" sz="4400" dirty="0" smtClean="0">
                <a:solidFill>
                  <a:srgbClr val="000080"/>
                </a:solidFill>
                <a:latin typeface="+mj-lt"/>
              </a:rPr>
              <a:t>KNOWING THE SYSTEM</a:t>
            </a:r>
            <a:endParaRPr lang="en-IN" sz="4400" dirty="0">
              <a:solidFill>
                <a:srgbClr val="000080"/>
              </a:solidFill>
              <a:latin typeface="+mj-lt"/>
            </a:endParaRPr>
          </a:p>
        </p:txBody>
      </p:sp>
      <p:pic>
        <p:nvPicPr>
          <p:cNvPr id="9" name="Picture 8" descr="Knowing_the_System.jpg"/>
          <p:cNvPicPr>
            <a:picLocks noChangeAspect="1"/>
          </p:cNvPicPr>
          <p:nvPr/>
        </p:nvPicPr>
        <p:blipFill>
          <a:blip r:embed="rId4" cstate="print"/>
          <a:stretch>
            <a:fillRect/>
          </a:stretch>
        </p:blipFill>
        <p:spPr>
          <a:xfrm>
            <a:off x="6629400" y="2514600"/>
            <a:ext cx="2514600" cy="3429000"/>
          </a:xfrm>
          <a:prstGeom prst="rect">
            <a:avLst/>
          </a:prstGeom>
        </p:spPr>
      </p:pic>
    </p:spTree>
    <p:extLst>
      <p:ext uri="{BB962C8B-B14F-4D97-AF65-F5344CB8AC3E}">
        <p14:creationId xmlns:p14="http://schemas.microsoft.com/office/powerpoint/2010/main" val="1008773446"/>
      </p:ext>
    </p:extLst>
  </p:cSld>
  <p:clrMapOvr>
    <a:masterClrMapping/>
  </p:clrMapOvr>
  <p:transition>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95245659"/>
              </p:ext>
            </p:extLst>
          </p:nvPr>
        </p:nvGraphicFramePr>
        <p:xfrm>
          <a:off x="1295400" y="16002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1143000" y="892314"/>
            <a:ext cx="3063659" cy="707886"/>
          </a:xfrm>
          <a:prstGeom prst="rect">
            <a:avLst/>
          </a:prstGeom>
          <a:noFill/>
        </p:spPr>
        <p:txBody>
          <a:bodyPr wrap="none" rtlCol="0">
            <a:spAutoFit/>
          </a:bodyPr>
          <a:lstStyle/>
          <a:p>
            <a:r>
              <a:rPr lang="en-IN" sz="4000" dirty="0" smtClean="0">
                <a:latin typeface="Arial" panose="020B0604020202020204" pitchFamily="34" charset="0"/>
                <a:cs typeface="Arial" panose="020B0604020202020204" pitchFamily="34" charset="0"/>
              </a:rPr>
              <a:t>The Process</a:t>
            </a:r>
            <a:endParaRPr lang="en-IN"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7859485"/>
      </p:ext>
    </p:extLst>
  </p:cSld>
  <p:clrMapOvr>
    <a:masterClrMapping/>
  </p:clrMapOvr>
  <p:transition>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229600" cy="4389120"/>
          </a:xfrm>
        </p:spPr>
        <p:txBody>
          <a:bodyPr>
            <a:normAutofit/>
          </a:bodyPr>
          <a:lstStyle/>
          <a:p>
            <a:pPr algn="just">
              <a:lnSpc>
                <a:spcPct val="170000"/>
              </a:lnSpc>
              <a:buFont typeface="Wingdings" pitchFamily="2" charset="2"/>
              <a:buChar char="Ø"/>
            </a:pPr>
            <a:r>
              <a:rPr lang="en-US" sz="2800" b="1" dirty="0"/>
              <a:t>Sending SOS message through what’s app </a:t>
            </a:r>
            <a:r>
              <a:rPr lang="en-US" sz="2800" dirty="0"/>
              <a:t>(in case of emergency):</a:t>
            </a:r>
          </a:p>
          <a:p>
            <a:pPr algn="just">
              <a:lnSpc>
                <a:spcPct val="170000"/>
              </a:lnSpc>
              <a:buNone/>
            </a:pPr>
            <a:r>
              <a:rPr lang="en-US" sz="2800" dirty="0"/>
              <a:t>		</a:t>
            </a:r>
            <a:r>
              <a:rPr lang="en-US" sz="2400" dirty="0"/>
              <a:t>In case of emergency, the blind person clicks a push button on the glass which sends a emergency </a:t>
            </a:r>
            <a:r>
              <a:rPr lang="en-US" sz="2400" dirty="0" smtClean="0"/>
              <a:t>message(along with the message) </a:t>
            </a:r>
            <a:r>
              <a:rPr lang="en-US" sz="2400" dirty="0"/>
              <a:t>to the target what’s app through Twilio API.</a:t>
            </a:r>
          </a:p>
          <a:p>
            <a:endParaRPr lang="en-IN" dirty="0"/>
          </a:p>
        </p:txBody>
      </p:sp>
    </p:spTree>
    <p:extLst>
      <p:ext uri="{BB962C8B-B14F-4D97-AF65-F5344CB8AC3E}">
        <p14:creationId xmlns:p14="http://schemas.microsoft.com/office/powerpoint/2010/main" val="2636966873"/>
      </p:ext>
    </p:extLst>
  </p:cSld>
  <p:clrMapOvr>
    <a:masterClrMapping/>
  </p:clrMapOvr>
  <p:transition>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066800"/>
            <a:ext cx="8153400" cy="769441"/>
          </a:xfrm>
          <a:prstGeom prst="rect">
            <a:avLst/>
          </a:prstGeom>
          <a:noFill/>
        </p:spPr>
        <p:txBody>
          <a:bodyPr wrap="square" rtlCol="0">
            <a:spAutoFit/>
          </a:bodyPr>
          <a:lstStyle/>
          <a:p>
            <a:r>
              <a:rPr lang="en-IN" sz="4400" dirty="0" smtClean="0">
                <a:solidFill>
                  <a:srgbClr val="000080"/>
                </a:solidFill>
                <a:latin typeface="+mj-lt"/>
              </a:rPr>
              <a:t>KNOWING THE SYSTEM</a:t>
            </a:r>
            <a:endParaRPr lang="en-IN" sz="4400" dirty="0">
              <a:solidFill>
                <a:srgbClr val="000080"/>
              </a:solidFill>
              <a:latin typeface="+mj-l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133600"/>
            <a:ext cx="5638800" cy="3156599"/>
          </a:xfrm>
          <a:prstGeom prst="rect">
            <a:avLst/>
          </a:prstGeom>
        </p:spPr>
      </p:pic>
      <p:sp>
        <p:nvSpPr>
          <p:cNvPr id="7" name="TextBox 6"/>
          <p:cNvSpPr txBox="1"/>
          <p:nvPr/>
        </p:nvSpPr>
        <p:spPr>
          <a:xfrm>
            <a:off x="3533305" y="2895600"/>
            <a:ext cx="1000595" cy="246221"/>
          </a:xfrm>
          <a:prstGeom prst="rect">
            <a:avLst/>
          </a:prstGeom>
          <a:noFill/>
        </p:spPr>
        <p:txBody>
          <a:bodyPr wrap="none" rtlCol="0">
            <a:spAutoFit/>
          </a:bodyPr>
          <a:lstStyle/>
          <a:p>
            <a:r>
              <a:rPr lang="en-IN" sz="1000" dirty="0" smtClean="0">
                <a:solidFill>
                  <a:srgbClr val="C00000"/>
                </a:solidFill>
              </a:rPr>
              <a:t>GPS MODULE</a:t>
            </a:r>
            <a:endParaRPr lang="en-IN" sz="1000" dirty="0">
              <a:solidFill>
                <a:srgbClr val="C00000"/>
              </a:solidFill>
            </a:endParaRPr>
          </a:p>
        </p:txBody>
      </p:sp>
      <p:sp>
        <p:nvSpPr>
          <p:cNvPr id="8" name="TextBox 7"/>
          <p:cNvSpPr txBox="1"/>
          <p:nvPr/>
        </p:nvSpPr>
        <p:spPr>
          <a:xfrm>
            <a:off x="3810000" y="4953000"/>
            <a:ext cx="739305" cy="230832"/>
          </a:xfrm>
          <a:prstGeom prst="rect">
            <a:avLst/>
          </a:prstGeom>
          <a:noFill/>
        </p:spPr>
        <p:txBody>
          <a:bodyPr wrap="none" rtlCol="0">
            <a:spAutoFit/>
          </a:bodyPr>
          <a:lstStyle/>
          <a:p>
            <a:r>
              <a:rPr lang="en-IN" sz="900" dirty="0" smtClean="0">
                <a:solidFill>
                  <a:srgbClr val="C00000"/>
                </a:solidFill>
              </a:rPr>
              <a:t>ANTENNA</a:t>
            </a:r>
            <a:endParaRPr lang="en-IN" sz="900" dirty="0">
              <a:solidFill>
                <a:srgbClr val="C00000"/>
              </a:solidFill>
            </a:endParaRPr>
          </a:p>
        </p:txBody>
      </p:sp>
      <p:pic>
        <p:nvPicPr>
          <p:cNvPr id="9" name="Picture 8" descr="Knowing_the_System.jpg"/>
          <p:cNvPicPr>
            <a:picLocks noChangeAspect="1"/>
          </p:cNvPicPr>
          <p:nvPr/>
        </p:nvPicPr>
        <p:blipFill>
          <a:blip r:embed="rId3" cstate="print"/>
          <a:stretch>
            <a:fillRect/>
          </a:stretch>
        </p:blipFill>
        <p:spPr>
          <a:xfrm>
            <a:off x="7086600" y="2133600"/>
            <a:ext cx="2057400" cy="3200400"/>
          </a:xfrm>
          <a:prstGeom prst="rect">
            <a:avLst/>
          </a:prstGeom>
        </p:spPr>
      </p:pic>
    </p:spTree>
    <p:extLst>
      <p:ext uri="{BB962C8B-B14F-4D97-AF65-F5344CB8AC3E}">
        <p14:creationId xmlns:p14="http://schemas.microsoft.com/office/powerpoint/2010/main" val="2159823242"/>
      </p:ext>
    </p:extLst>
  </p:cSld>
  <p:clrMapOvr>
    <a:masterClrMapping/>
  </p:clrMapOvr>
  <p:transition>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extLst>
              <p:ext uri="{D42A27DB-BD31-4B8C-83A1-F6EECF244321}">
                <p14:modId xmlns:p14="http://schemas.microsoft.com/office/powerpoint/2010/main" val="530401684"/>
              </p:ext>
            </p:extLst>
          </p:nvPr>
        </p:nvGraphicFramePr>
        <p:xfrm>
          <a:off x="1143000" y="1447800"/>
          <a:ext cx="6781800" cy="424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1143000" y="1295400"/>
            <a:ext cx="3063659" cy="707886"/>
          </a:xfrm>
          <a:prstGeom prst="rect">
            <a:avLst/>
          </a:prstGeom>
          <a:noFill/>
        </p:spPr>
        <p:txBody>
          <a:bodyPr wrap="none" rtlCol="0">
            <a:spAutoFit/>
          </a:bodyPr>
          <a:lstStyle/>
          <a:p>
            <a:r>
              <a:rPr lang="en-IN" sz="4000" dirty="0" smtClean="0">
                <a:latin typeface="Arial" panose="020B0604020202020204" pitchFamily="34" charset="0"/>
                <a:cs typeface="Arial" panose="020B0604020202020204" pitchFamily="34" charset="0"/>
              </a:rPr>
              <a:t>The Process</a:t>
            </a:r>
          </a:p>
        </p:txBody>
      </p:sp>
    </p:spTree>
    <p:extLst>
      <p:ext uri="{BB962C8B-B14F-4D97-AF65-F5344CB8AC3E}">
        <p14:creationId xmlns:p14="http://schemas.microsoft.com/office/powerpoint/2010/main" val="1360113240"/>
      </p:ext>
    </p:extLst>
  </p:cSld>
  <p:clrMapOvr>
    <a:masterClrMapping/>
  </p:clrMapOvr>
  <p:transition>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0080"/>
                </a:solidFill>
              </a:rPr>
              <a:t>PROJECT IMPLEMENTATION</a:t>
            </a:r>
            <a:endParaRPr lang="en-IN" dirty="0">
              <a:solidFill>
                <a:srgbClr val="000080"/>
              </a:solidFill>
            </a:endParaRPr>
          </a:p>
        </p:txBody>
      </p:sp>
      <p:sp>
        <p:nvSpPr>
          <p:cNvPr id="3" name="Content Placeholder 2"/>
          <p:cNvSpPr>
            <a:spLocks noGrp="1"/>
          </p:cNvSpPr>
          <p:nvPr>
            <p:ph idx="1"/>
          </p:nvPr>
        </p:nvSpPr>
        <p:spPr>
          <a:xfrm>
            <a:off x="457200" y="2075688"/>
            <a:ext cx="8229600" cy="4389120"/>
          </a:xfrm>
        </p:spPr>
        <p:txBody>
          <a:bodyPr/>
          <a:lstStyle/>
          <a:p>
            <a:r>
              <a:rPr lang="en-IN" dirty="0" smtClean="0"/>
              <a:t>Logical Designing of the system.</a:t>
            </a:r>
          </a:p>
          <a:p>
            <a:endParaRPr lang="en-IN" dirty="0" smtClean="0"/>
          </a:p>
          <a:p>
            <a:r>
              <a:rPr lang="en-IN" dirty="0" smtClean="0"/>
              <a:t>Assembling the hardware.</a:t>
            </a:r>
          </a:p>
          <a:p>
            <a:pPr>
              <a:buNone/>
            </a:pPr>
            <a:endParaRPr lang="en-IN" dirty="0" smtClean="0"/>
          </a:p>
          <a:p>
            <a:r>
              <a:rPr lang="en-IN" dirty="0" smtClean="0"/>
              <a:t>Programming  the microcontroller.</a:t>
            </a:r>
          </a:p>
          <a:p>
            <a:endParaRPr lang="en-IN" dirty="0" smtClean="0"/>
          </a:p>
          <a:p>
            <a:r>
              <a:rPr lang="en-IN" dirty="0" smtClean="0"/>
              <a:t>Integration with </a:t>
            </a:r>
            <a:r>
              <a:rPr lang="en-IN" dirty="0" err="1" smtClean="0"/>
              <a:t>Twilio</a:t>
            </a:r>
            <a:r>
              <a:rPr lang="en-IN" dirty="0" smtClean="0"/>
              <a:t> API.</a:t>
            </a:r>
          </a:p>
          <a:p>
            <a:endParaRPr lang="en-IN" dirty="0" smtClean="0"/>
          </a:p>
          <a:p>
            <a:endParaRPr lang="en-IN" dirty="0" smtClean="0"/>
          </a:p>
          <a:p>
            <a:endParaRPr lang="en-IN" dirty="0"/>
          </a:p>
        </p:txBody>
      </p:sp>
      <p:pic>
        <p:nvPicPr>
          <p:cNvPr id="4" name="Picture 3" descr="project_implementation.jpg"/>
          <p:cNvPicPr>
            <a:picLocks noChangeAspect="1"/>
          </p:cNvPicPr>
          <p:nvPr/>
        </p:nvPicPr>
        <p:blipFill>
          <a:blip r:embed="rId2"/>
          <a:stretch>
            <a:fillRect/>
          </a:stretch>
        </p:blipFill>
        <p:spPr>
          <a:xfrm>
            <a:off x="6248400" y="2133600"/>
            <a:ext cx="2743200" cy="3403600"/>
          </a:xfrm>
          <a:prstGeom prst="rect">
            <a:avLst/>
          </a:prstGeom>
        </p:spPr>
      </p:pic>
    </p:spTree>
    <p:extLst>
      <p:ext uri="{BB962C8B-B14F-4D97-AF65-F5344CB8AC3E}">
        <p14:creationId xmlns:p14="http://schemas.microsoft.com/office/powerpoint/2010/main" val="2080713127"/>
      </p:ext>
    </p:extLst>
  </p:cSld>
  <p:clrMapOvr>
    <a:masterClrMapping/>
  </p:clrMapOvr>
  <p:transition>
    <p:randomBa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0080"/>
                </a:solidFill>
              </a:rPr>
              <a:t>PROJECT TESTING</a:t>
            </a:r>
            <a:endParaRPr lang="en-IN" dirty="0">
              <a:solidFill>
                <a:srgbClr val="000080"/>
              </a:solidFill>
            </a:endParaRPr>
          </a:p>
        </p:txBody>
      </p:sp>
      <p:sp>
        <p:nvSpPr>
          <p:cNvPr id="3" name="Content Placeholder 2"/>
          <p:cNvSpPr>
            <a:spLocks noGrp="1"/>
          </p:cNvSpPr>
          <p:nvPr>
            <p:ph idx="1"/>
          </p:nvPr>
        </p:nvSpPr>
        <p:spPr/>
        <p:txBody>
          <a:bodyPr/>
          <a:lstStyle/>
          <a:p>
            <a:r>
              <a:rPr lang="en-IN" dirty="0" smtClean="0"/>
              <a:t>Sensor Calibration.</a:t>
            </a:r>
          </a:p>
          <a:p>
            <a:endParaRPr lang="en-IN" dirty="0" smtClean="0"/>
          </a:p>
          <a:p>
            <a:r>
              <a:rPr lang="en-IN" dirty="0" smtClean="0"/>
              <a:t>Power Consumption.</a:t>
            </a:r>
          </a:p>
          <a:p>
            <a:endParaRPr lang="en-IN" dirty="0" smtClean="0"/>
          </a:p>
          <a:p>
            <a:r>
              <a:rPr lang="en-IN" dirty="0" smtClean="0"/>
              <a:t>Wearable comfort.</a:t>
            </a:r>
          </a:p>
          <a:p>
            <a:endParaRPr lang="en-IN" dirty="0" smtClean="0"/>
          </a:p>
          <a:p>
            <a:r>
              <a:rPr lang="en-IN" dirty="0" smtClean="0"/>
              <a:t>Functionality Testing(Hardware and Software)</a:t>
            </a:r>
          </a:p>
          <a:p>
            <a:endParaRPr lang="en-IN" dirty="0"/>
          </a:p>
        </p:txBody>
      </p:sp>
      <p:pic>
        <p:nvPicPr>
          <p:cNvPr id="4" name="Content Placeholder 3" descr="project_testing.png"/>
          <p:cNvPicPr>
            <a:picLocks noChangeAspect="1"/>
          </p:cNvPicPr>
          <p:nvPr/>
        </p:nvPicPr>
        <p:blipFill>
          <a:blip r:embed="rId2" cstate="print"/>
          <a:stretch>
            <a:fillRect/>
          </a:stretch>
        </p:blipFill>
        <p:spPr>
          <a:xfrm>
            <a:off x="6477000" y="1847088"/>
            <a:ext cx="2667000" cy="2713037"/>
          </a:xfrm>
          <a:prstGeom prst="rect">
            <a:avLst/>
          </a:prstGeom>
        </p:spPr>
      </p:pic>
    </p:spTree>
    <p:extLst>
      <p:ext uri="{BB962C8B-B14F-4D97-AF65-F5344CB8AC3E}">
        <p14:creationId xmlns:p14="http://schemas.microsoft.com/office/powerpoint/2010/main" val="2508407773"/>
      </p:ext>
    </p:extLst>
  </p:cSld>
  <p:clrMapOvr>
    <a:masterClrMapping/>
  </p:clrMapOvr>
  <p:transition>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685800" y="1524000"/>
            <a:ext cx="8229600" cy="838200"/>
          </a:xfrm>
        </p:spPr>
        <p:txBody>
          <a:bodyPr/>
          <a:lstStyle/>
          <a:p>
            <a:r>
              <a:rPr lang="en-US" b="1" dirty="0">
                <a:solidFill>
                  <a:srgbClr val="000080"/>
                </a:solidFill>
              </a:rPr>
              <a:t>ABSTRACT</a:t>
            </a:r>
          </a:p>
        </p:txBody>
      </p:sp>
      <p:sp>
        <p:nvSpPr>
          <p:cNvPr id="1048600" name="Content Placeholder 2"/>
          <p:cNvSpPr>
            <a:spLocks noGrp="1"/>
          </p:cNvSpPr>
          <p:nvPr>
            <p:ph idx="1"/>
          </p:nvPr>
        </p:nvSpPr>
        <p:spPr>
          <a:xfrm>
            <a:off x="685800" y="2743200"/>
            <a:ext cx="8229600" cy="2971800"/>
          </a:xfrm>
        </p:spPr>
        <p:txBody>
          <a:bodyPr>
            <a:noAutofit/>
          </a:bodyPr>
          <a:lstStyle/>
          <a:p>
            <a:pPr algn="just">
              <a:lnSpc>
                <a:spcPct val="150000"/>
              </a:lnSpc>
              <a:buSzPct val="100000"/>
            </a:pPr>
            <a:r>
              <a:rPr lang="en-US" dirty="0" smtClean="0">
                <a:latin typeface="Arial" panose="020B0604020202020204" pitchFamily="34" charset="0"/>
                <a:cs typeface="Arial" panose="020B0604020202020204" pitchFamily="34" charset="0"/>
              </a:rPr>
              <a:t>Blind can navigate with speed and confidence.</a:t>
            </a:r>
          </a:p>
          <a:p>
            <a:pPr algn="just">
              <a:lnSpc>
                <a:spcPct val="150000"/>
              </a:lnSpc>
              <a:buSzPct val="100000"/>
            </a:pPr>
            <a:r>
              <a:rPr lang="en-US" dirty="0" smtClean="0">
                <a:latin typeface="Arial" panose="020B0604020202020204" pitchFamily="34" charset="0"/>
                <a:cs typeface="Arial" panose="020B0604020202020204" pitchFamily="34" charset="0"/>
              </a:rPr>
              <a:t>Object detected using ultrasonic sensor. </a:t>
            </a:r>
          </a:p>
          <a:p>
            <a:pPr algn="just">
              <a:lnSpc>
                <a:spcPct val="150000"/>
              </a:lnSpc>
              <a:buSzPct val="100000"/>
            </a:pPr>
            <a:r>
              <a:rPr lang="en-US" dirty="0" smtClean="0">
                <a:latin typeface="Arial" panose="020B0604020202020204" pitchFamily="34" charset="0"/>
                <a:cs typeface="Arial" panose="020B0604020202020204" pitchFamily="34" charset="0"/>
              </a:rPr>
              <a:t>Notified using Buzzer and vibration effect.</a:t>
            </a:r>
            <a:endParaRPr lang="en-US" dirty="0">
              <a:latin typeface="Arial" panose="020B0604020202020204" pitchFamily="34" charset="0"/>
              <a:cs typeface="Arial" panose="020B0604020202020204" pitchFamily="34" charset="0"/>
            </a:endParaRPr>
          </a:p>
          <a:p>
            <a:pPr algn="just">
              <a:lnSpc>
                <a:spcPct val="150000"/>
              </a:lnSpc>
              <a:buSzPct val="100000"/>
            </a:pPr>
            <a:r>
              <a:rPr lang="en-US" dirty="0" smtClean="0">
                <a:latin typeface="Arial" panose="020B0604020202020204" pitchFamily="34" charset="0"/>
                <a:cs typeface="Arial" panose="020B0604020202020204" pitchFamily="34" charset="0"/>
              </a:rPr>
              <a:t>Required to wear it as one of their accessories.</a:t>
            </a:r>
            <a:endParaRPr lang="en-US" dirty="0">
              <a:latin typeface="Arial" panose="020B0604020202020204" pitchFamily="34" charset="0"/>
              <a:cs typeface="Arial" panose="020B0604020202020204" pitchFamily="34" charset="0"/>
            </a:endParaRPr>
          </a:p>
        </p:txBody>
      </p:sp>
    </p:spTree>
  </p:cSld>
  <p:clrMapOvr>
    <a:masterClrMapping/>
  </p:clrMapOvr>
  <p:transition>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IN" dirty="0" smtClean="0">
                <a:solidFill>
                  <a:srgbClr val="000080"/>
                </a:solidFill>
              </a:rPr>
              <a:t>CONCLUSION</a:t>
            </a:r>
            <a:endParaRPr lang="en-IN" dirty="0">
              <a:solidFill>
                <a:srgbClr val="000080"/>
              </a:solidFill>
            </a:endParaRPr>
          </a:p>
        </p:txBody>
      </p:sp>
      <p:sp>
        <p:nvSpPr>
          <p:cNvPr id="3" name="Content Placeholder 2"/>
          <p:cNvSpPr>
            <a:spLocks noGrp="1"/>
          </p:cNvSpPr>
          <p:nvPr>
            <p:ph idx="1"/>
          </p:nvPr>
        </p:nvSpPr>
        <p:spPr/>
        <p:txBody>
          <a:bodyPr>
            <a:normAutofit fontScale="77500" lnSpcReduction="20000"/>
          </a:bodyPr>
          <a:lstStyle/>
          <a:p>
            <a:pPr marL="0" indent="0" algn="just">
              <a:lnSpc>
                <a:spcPct val="150000"/>
              </a:lnSpc>
            </a:pPr>
            <a:r>
              <a:rPr lang="en-US" sz="2800" dirty="0"/>
              <a:t>Our project is successfully removing the problem of existing navigation techniques like carry stick with us while walking, use of another person while moving one place to another and many more issue was successfully resolved by this project</a:t>
            </a:r>
            <a:r>
              <a:rPr lang="en-US" sz="2800" dirty="0" smtClean="0"/>
              <a:t>.</a:t>
            </a:r>
            <a:endParaRPr lang="en-US" sz="2800" dirty="0"/>
          </a:p>
          <a:p>
            <a:pPr marL="0" indent="0" algn="just">
              <a:lnSpc>
                <a:spcPct val="150000"/>
              </a:lnSpc>
            </a:pPr>
            <a:r>
              <a:rPr lang="en-US" sz="2800" dirty="0"/>
              <a:t>This project has the feature to detect the distance of objects that are major issue for blind people after detecting the object distance they also know about the direction where the object was.</a:t>
            </a:r>
          </a:p>
          <a:p>
            <a:pPr marL="0" indent="0" algn="just">
              <a:lnSpc>
                <a:spcPct val="150000"/>
              </a:lnSpc>
            </a:pPr>
            <a:r>
              <a:rPr lang="en-US" sz="2800" dirty="0"/>
              <a:t>It really makes a bigger impact to the society and community.</a:t>
            </a:r>
          </a:p>
          <a:p>
            <a:pPr marL="0" indent="0" algn="just">
              <a:lnSpc>
                <a:spcPct val="150000"/>
              </a:lnSpc>
              <a:buNone/>
            </a:pPr>
            <a:endParaRPr lang="en-US" sz="2400" dirty="0"/>
          </a:p>
          <a:p>
            <a:endParaRPr lang="en-IN" dirty="0"/>
          </a:p>
        </p:txBody>
      </p:sp>
    </p:spTree>
    <p:extLst>
      <p:ext uri="{BB962C8B-B14F-4D97-AF65-F5344CB8AC3E}">
        <p14:creationId xmlns:p14="http://schemas.microsoft.com/office/powerpoint/2010/main" val="969445700"/>
      </p:ext>
    </p:extLst>
  </p:cSld>
  <p:clrMapOvr>
    <a:masterClrMapping/>
  </p:clrMapOvr>
  <p:transition>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0080"/>
                </a:solidFill>
              </a:rPr>
              <a:t>FUTURE ENHANCEMENT</a:t>
            </a:r>
            <a:endParaRPr lang="en-IN" dirty="0">
              <a:solidFill>
                <a:srgbClr val="000080"/>
              </a:solidFill>
            </a:endParaRPr>
          </a:p>
        </p:txBody>
      </p:sp>
      <p:sp>
        <p:nvSpPr>
          <p:cNvPr id="3" name="Content Placeholder 2"/>
          <p:cNvSpPr>
            <a:spLocks noGrp="1"/>
          </p:cNvSpPr>
          <p:nvPr>
            <p:ph idx="1"/>
          </p:nvPr>
        </p:nvSpPr>
        <p:spPr>
          <a:xfrm>
            <a:off x="457200" y="1935480"/>
            <a:ext cx="5791200" cy="4389120"/>
          </a:xfrm>
        </p:spPr>
        <p:txBody>
          <a:bodyPr/>
          <a:lstStyle/>
          <a:p>
            <a:r>
              <a:rPr lang="en-IN" dirty="0" smtClean="0">
                <a:latin typeface="+mj-lt"/>
              </a:rPr>
              <a:t>180</a:t>
            </a:r>
            <a:r>
              <a:rPr lang="en-IN" dirty="0" smtClean="0"/>
              <a:t> degree area coverage.</a:t>
            </a:r>
          </a:p>
          <a:p>
            <a:endParaRPr lang="en-IN" dirty="0"/>
          </a:p>
          <a:p>
            <a:r>
              <a:rPr lang="en-IN" dirty="0" smtClean="0"/>
              <a:t>Sending </a:t>
            </a:r>
            <a:r>
              <a:rPr lang="en-IN" dirty="0" err="1" smtClean="0"/>
              <a:t>sms</a:t>
            </a:r>
            <a:r>
              <a:rPr lang="en-IN" dirty="0" smtClean="0"/>
              <a:t> to the target phone number.</a:t>
            </a:r>
          </a:p>
          <a:p>
            <a:endParaRPr lang="en-IN" dirty="0"/>
          </a:p>
          <a:p>
            <a:r>
              <a:rPr lang="en-IN" dirty="0" smtClean="0"/>
              <a:t>Different tone for buzzer and different vibration intensity for vibration motor.</a:t>
            </a:r>
          </a:p>
          <a:p>
            <a:endParaRPr lang="en-IN" dirty="0"/>
          </a:p>
          <a:p>
            <a:endParaRPr lang="en-IN" dirty="0" smtClean="0"/>
          </a:p>
          <a:p>
            <a:endParaRPr lang="en-IN" dirty="0"/>
          </a:p>
          <a:p>
            <a:endParaRPr lang="en-IN" dirty="0" smtClean="0"/>
          </a:p>
          <a:p>
            <a:endParaRPr lang="en-IN" dirty="0"/>
          </a:p>
          <a:p>
            <a:endParaRPr lang="en-IN" dirty="0"/>
          </a:p>
        </p:txBody>
      </p:sp>
      <p:pic>
        <p:nvPicPr>
          <p:cNvPr id="4" name="Picture 3" descr="future_enhancement.jpg"/>
          <p:cNvPicPr>
            <a:picLocks noChangeAspect="1"/>
          </p:cNvPicPr>
          <p:nvPr/>
        </p:nvPicPr>
        <p:blipFill>
          <a:blip r:embed="rId2"/>
          <a:stretch>
            <a:fillRect/>
          </a:stretch>
        </p:blipFill>
        <p:spPr>
          <a:xfrm>
            <a:off x="6769100" y="2286000"/>
            <a:ext cx="2278925" cy="3295650"/>
          </a:xfrm>
          <a:prstGeom prst="rect">
            <a:avLst/>
          </a:prstGeom>
        </p:spPr>
      </p:pic>
    </p:spTree>
    <p:extLst>
      <p:ext uri="{BB962C8B-B14F-4D97-AF65-F5344CB8AC3E}">
        <p14:creationId xmlns:p14="http://schemas.microsoft.com/office/powerpoint/2010/main" val="3784742054"/>
      </p:ext>
    </p:extLst>
  </p:cSld>
  <p:clrMapOvr>
    <a:masterClrMapping/>
  </p:clrMapOvr>
  <p:transition>
    <p:randomBar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0080"/>
                </a:solidFill>
              </a:rPr>
              <a:t>APPENDIX</a:t>
            </a:r>
            <a:endParaRPr lang="en-IN" dirty="0">
              <a:solidFill>
                <a:srgbClr val="000080"/>
              </a:solidFill>
            </a:endParaRPr>
          </a:p>
        </p:txBody>
      </p:sp>
      <p:sp>
        <p:nvSpPr>
          <p:cNvPr id="3" name="Content Placeholder 2"/>
          <p:cNvSpPr>
            <a:spLocks noGrp="1"/>
          </p:cNvSpPr>
          <p:nvPr>
            <p:ph idx="1"/>
          </p:nvPr>
        </p:nvSpPr>
        <p:spPr/>
        <p:txBody>
          <a:bodyPr>
            <a:normAutofit fontScale="55000" lnSpcReduction="20000"/>
          </a:bodyPr>
          <a:lstStyle/>
          <a:p>
            <a:pPr algn="ctr">
              <a:buNone/>
            </a:pPr>
            <a:r>
              <a:rPr lang="en-IN" dirty="0" smtClean="0">
                <a:solidFill>
                  <a:srgbClr val="FFC000"/>
                </a:solidFill>
              </a:rPr>
              <a:t> </a:t>
            </a:r>
            <a:r>
              <a:rPr lang="en-IN" dirty="0" smtClean="0">
                <a:solidFill>
                  <a:srgbClr val="FFC000"/>
                </a:solidFill>
                <a:latin typeface="Arial" pitchFamily="34" charset="0"/>
                <a:cs typeface="Arial" pitchFamily="34" charset="0"/>
              </a:rPr>
              <a:t>PROGRAM</a:t>
            </a:r>
          </a:p>
          <a:p>
            <a:pPr>
              <a:buNone/>
            </a:pPr>
            <a:r>
              <a:rPr lang="en-IN" sz="2800" dirty="0" smtClean="0">
                <a:latin typeface="Arial" pitchFamily="34" charset="0"/>
                <a:cs typeface="Arial" pitchFamily="34" charset="0"/>
              </a:rPr>
              <a:t>#define trigPin1 5</a:t>
            </a:r>
          </a:p>
          <a:p>
            <a:pPr>
              <a:buNone/>
            </a:pPr>
            <a:endParaRPr lang="en-IN" sz="2800" dirty="0" smtClean="0">
              <a:latin typeface="Arial" pitchFamily="34" charset="0"/>
              <a:cs typeface="Arial" pitchFamily="34" charset="0"/>
            </a:endParaRPr>
          </a:p>
          <a:p>
            <a:pPr>
              <a:buNone/>
            </a:pPr>
            <a:r>
              <a:rPr lang="en-IN" sz="2800" dirty="0" smtClean="0">
                <a:latin typeface="Arial" pitchFamily="34" charset="0"/>
                <a:cs typeface="Arial" pitchFamily="34" charset="0"/>
              </a:rPr>
              <a:t>#define echoPin16</a:t>
            </a:r>
          </a:p>
          <a:p>
            <a:pPr>
              <a:buNone/>
            </a:pPr>
            <a:endParaRPr lang="en-IN" sz="2800" dirty="0" smtClean="0">
              <a:latin typeface="Arial" pitchFamily="34" charset="0"/>
              <a:cs typeface="Arial" pitchFamily="34" charset="0"/>
            </a:endParaRPr>
          </a:p>
          <a:p>
            <a:pPr>
              <a:buNone/>
            </a:pPr>
            <a:r>
              <a:rPr lang="en-IN" sz="2800" dirty="0" smtClean="0">
                <a:latin typeface="Arial" pitchFamily="34" charset="0"/>
                <a:cs typeface="Arial" pitchFamily="34" charset="0"/>
              </a:rPr>
              <a:t>#define motor17</a:t>
            </a:r>
          </a:p>
          <a:p>
            <a:pPr>
              <a:buNone/>
            </a:pPr>
            <a:endParaRPr lang="en-IN" sz="2800" dirty="0" smtClean="0">
              <a:latin typeface="Arial" pitchFamily="34" charset="0"/>
              <a:cs typeface="Arial" pitchFamily="34" charset="0"/>
            </a:endParaRPr>
          </a:p>
          <a:p>
            <a:pPr>
              <a:buNone/>
            </a:pPr>
            <a:r>
              <a:rPr lang="en-IN" sz="2800" dirty="0" smtClean="0">
                <a:latin typeface="Arial" pitchFamily="34" charset="0"/>
                <a:cs typeface="Arial" pitchFamily="34" charset="0"/>
              </a:rPr>
              <a:t>#define buzzer18</a:t>
            </a:r>
          </a:p>
          <a:p>
            <a:pPr>
              <a:buNone/>
            </a:pPr>
            <a:endParaRPr lang="en-IN" sz="2800" dirty="0" smtClean="0">
              <a:latin typeface="Arial" pitchFamily="34" charset="0"/>
              <a:cs typeface="Arial" pitchFamily="34" charset="0"/>
            </a:endParaRPr>
          </a:p>
          <a:p>
            <a:pPr>
              <a:buNone/>
            </a:pPr>
            <a:r>
              <a:rPr lang="en-IN" sz="2800" dirty="0" smtClean="0">
                <a:latin typeface="Arial" pitchFamily="34" charset="0"/>
                <a:cs typeface="Arial" pitchFamily="34" charset="0"/>
              </a:rPr>
              <a:t>#define trigPin2 9</a:t>
            </a:r>
          </a:p>
          <a:p>
            <a:pPr>
              <a:buNone/>
            </a:pPr>
            <a:endParaRPr lang="en-IN" sz="2800" dirty="0" smtClean="0">
              <a:latin typeface="Arial" pitchFamily="34" charset="0"/>
              <a:cs typeface="Arial" pitchFamily="34" charset="0"/>
            </a:endParaRPr>
          </a:p>
          <a:p>
            <a:pPr>
              <a:buNone/>
            </a:pPr>
            <a:r>
              <a:rPr lang="en-IN" sz="2800" dirty="0" smtClean="0">
                <a:latin typeface="Arial" pitchFamily="34" charset="0"/>
                <a:cs typeface="Arial" pitchFamily="34" charset="0"/>
              </a:rPr>
              <a:t>#define echoPin2 10</a:t>
            </a:r>
          </a:p>
          <a:p>
            <a:pPr>
              <a:buNone/>
            </a:pPr>
            <a:endParaRPr lang="en-IN" sz="2800" dirty="0" smtClean="0">
              <a:latin typeface="Arial" pitchFamily="34" charset="0"/>
              <a:cs typeface="Arial" pitchFamily="34" charset="0"/>
            </a:endParaRPr>
          </a:p>
          <a:p>
            <a:pPr>
              <a:buNone/>
            </a:pPr>
            <a:r>
              <a:rPr lang="en-IN" sz="2800" dirty="0" smtClean="0">
                <a:latin typeface="Arial" pitchFamily="34" charset="0"/>
                <a:cs typeface="Arial" pitchFamily="34" charset="0"/>
              </a:rPr>
              <a:t>#define motor2 11</a:t>
            </a:r>
          </a:p>
          <a:p>
            <a:pPr>
              <a:buNone/>
            </a:pPr>
            <a:endParaRPr lang="en-IN" sz="2800" dirty="0" smtClean="0">
              <a:latin typeface="Arial" pitchFamily="34" charset="0"/>
              <a:cs typeface="Arial" pitchFamily="34" charset="0"/>
            </a:endParaRPr>
          </a:p>
          <a:p>
            <a:pPr>
              <a:buNone/>
            </a:pPr>
            <a:r>
              <a:rPr lang="en-IN" sz="2800" dirty="0" smtClean="0">
                <a:latin typeface="Arial" pitchFamily="34" charset="0"/>
                <a:cs typeface="Arial" pitchFamily="34" charset="0"/>
              </a:rPr>
              <a:t>#define buzzer2 12</a:t>
            </a:r>
            <a:endParaRPr lang="en-IN" dirty="0"/>
          </a:p>
        </p:txBody>
      </p:sp>
    </p:spTree>
    <p:extLst>
      <p:ext uri="{BB962C8B-B14F-4D97-AF65-F5344CB8AC3E}">
        <p14:creationId xmlns:p14="http://schemas.microsoft.com/office/powerpoint/2010/main" val="2702493818"/>
      </p:ext>
    </p:extLst>
  </p:cSld>
  <p:clrMapOvr>
    <a:masterClrMapping/>
  </p:clrMapOvr>
  <p:transition>
    <p:randomBar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a:bodyPr>
          <a:lstStyle/>
          <a:p>
            <a:pPr>
              <a:buNone/>
            </a:pPr>
            <a:r>
              <a:rPr lang="en-US" sz="1600" dirty="0" smtClean="0">
                <a:latin typeface="Arial" pitchFamily="34" charset="0"/>
                <a:cs typeface="Arial" pitchFamily="34" charset="0"/>
              </a:rPr>
              <a:t>long duration, distance, UltraSensor1, UltraSensor2; </a:t>
            </a:r>
          </a:p>
          <a:p>
            <a:pPr>
              <a:buNone/>
            </a:pPr>
            <a:endParaRPr lang="en-US" sz="1600" dirty="0" smtClean="0">
              <a:latin typeface="Arial" pitchFamily="34" charset="0"/>
              <a:cs typeface="Arial" pitchFamily="34" charset="0"/>
            </a:endParaRPr>
          </a:p>
          <a:p>
            <a:pPr>
              <a:buNone/>
            </a:pPr>
            <a:r>
              <a:rPr lang="en-US" sz="1600" dirty="0" smtClean="0">
                <a:latin typeface="Arial" pitchFamily="34" charset="0"/>
                <a:cs typeface="Arial" pitchFamily="34" charset="0"/>
              </a:rPr>
              <a:t>char data;</a:t>
            </a:r>
          </a:p>
          <a:p>
            <a:pPr>
              <a:buNone/>
            </a:pPr>
            <a:endParaRPr lang="en-US" sz="1600" dirty="0" smtClean="0">
              <a:latin typeface="Arial" pitchFamily="34" charset="0"/>
              <a:cs typeface="Arial" pitchFamily="34" charset="0"/>
            </a:endParaRPr>
          </a:p>
          <a:p>
            <a:pPr>
              <a:buNone/>
            </a:pPr>
            <a:r>
              <a:rPr lang="en-US" sz="1600" dirty="0" smtClean="0">
                <a:latin typeface="Arial" pitchFamily="34" charset="0"/>
                <a:cs typeface="Arial" pitchFamily="34" charset="0"/>
              </a:rPr>
              <a:t>String </a:t>
            </a:r>
            <a:r>
              <a:rPr lang="en-US" sz="1600" dirty="0" err="1" smtClean="0">
                <a:latin typeface="Arial" pitchFamily="34" charset="0"/>
                <a:cs typeface="Arial" pitchFamily="34" charset="0"/>
              </a:rPr>
              <a:t>SerialData</a:t>
            </a:r>
            <a:r>
              <a:rPr lang="en-US" sz="1600" dirty="0" smtClean="0">
                <a:latin typeface="Arial" pitchFamily="34" charset="0"/>
                <a:cs typeface="Arial" pitchFamily="34" charset="0"/>
              </a:rPr>
              <a:t>="";</a:t>
            </a:r>
          </a:p>
          <a:p>
            <a:pPr>
              <a:buNone/>
            </a:pPr>
            <a:r>
              <a:rPr lang="en-US" sz="1600" dirty="0" smtClean="0">
                <a:latin typeface="Arial" pitchFamily="34" charset="0"/>
                <a:cs typeface="Arial" pitchFamily="34" charset="0"/>
              </a:rPr>
              <a:t>void setup()</a:t>
            </a:r>
          </a:p>
          <a:p>
            <a:pPr>
              <a:buNone/>
            </a:pPr>
            <a:endParaRPr lang="en-US" sz="1600" dirty="0" smtClean="0">
              <a:latin typeface="Arial" pitchFamily="34" charset="0"/>
              <a:cs typeface="Arial" pitchFamily="34" charset="0"/>
            </a:endParaRPr>
          </a:p>
          <a:p>
            <a:pPr>
              <a:buNone/>
            </a:pPr>
            <a:r>
              <a:rPr lang="en-US" sz="1600" dirty="0" smtClean="0">
                <a:latin typeface="Arial" pitchFamily="34" charset="0"/>
                <a:cs typeface="Arial" pitchFamily="34" charset="0"/>
              </a:rPr>
              <a:t>{</a:t>
            </a:r>
          </a:p>
          <a:p>
            <a:pPr>
              <a:buNone/>
            </a:pPr>
            <a:endParaRPr lang="en-US" sz="1600" dirty="0" smtClean="0">
              <a:latin typeface="Arial" pitchFamily="34" charset="0"/>
              <a:cs typeface="Arial" pitchFamily="34" charset="0"/>
            </a:endParaRPr>
          </a:p>
          <a:p>
            <a:pPr>
              <a:buNone/>
            </a:pPr>
            <a:r>
              <a:rPr lang="en-US" sz="1600" dirty="0" err="1" smtClean="0">
                <a:latin typeface="Arial" pitchFamily="34" charset="0"/>
                <a:cs typeface="Arial" pitchFamily="34" charset="0"/>
              </a:rPr>
              <a:t>Serial.begin</a:t>
            </a:r>
            <a:r>
              <a:rPr lang="en-US" sz="1600" dirty="0" smtClean="0">
                <a:latin typeface="Arial" pitchFamily="34" charset="0"/>
                <a:cs typeface="Arial" pitchFamily="34" charset="0"/>
              </a:rPr>
              <a:t> (9600);</a:t>
            </a:r>
          </a:p>
          <a:p>
            <a:pPr>
              <a:buNone/>
            </a:pPr>
            <a:endParaRPr lang="en-US" sz="1600" dirty="0" smtClean="0">
              <a:latin typeface="Arial" pitchFamily="34" charset="0"/>
              <a:cs typeface="Arial" pitchFamily="34" charset="0"/>
            </a:endParaRPr>
          </a:p>
          <a:p>
            <a:pPr>
              <a:buNone/>
            </a:pPr>
            <a:r>
              <a:rPr lang="en-US" sz="1600" dirty="0" err="1" smtClean="0">
                <a:latin typeface="Arial" pitchFamily="34" charset="0"/>
                <a:cs typeface="Arial" pitchFamily="34" charset="0"/>
              </a:rPr>
              <a:t>pinMode</a:t>
            </a:r>
            <a:r>
              <a:rPr lang="en-US" sz="1600" dirty="0" smtClean="0">
                <a:latin typeface="Arial" pitchFamily="34" charset="0"/>
                <a:cs typeface="Arial" pitchFamily="34" charset="0"/>
              </a:rPr>
              <a:t>(trigPin1, OUTPUT); </a:t>
            </a:r>
          </a:p>
          <a:p>
            <a:pPr>
              <a:buNone/>
            </a:pPr>
            <a:endParaRPr lang="en-US" sz="1600" dirty="0" smtClean="0">
              <a:latin typeface="Arial" pitchFamily="34" charset="0"/>
              <a:cs typeface="Arial" pitchFamily="34" charset="0"/>
            </a:endParaRPr>
          </a:p>
          <a:p>
            <a:pPr>
              <a:buNone/>
            </a:pPr>
            <a:r>
              <a:rPr lang="en-US" sz="1600" dirty="0" err="1" smtClean="0">
                <a:latin typeface="Arial" pitchFamily="34" charset="0"/>
                <a:cs typeface="Arial" pitchFamily="34" charset="0"/>
              </a:rPr>
              <a:t>pinMode</a:t>
            </a:r>
            <a:r>
              <a:rPr lang="en-US" sz="1600" dirty="0" smtClean="0">
                <a:latin typeface="Arial" pitchFamily="34" charset="0"/>
                <a:cs typeface="Arial" pitchFamily="34" charset="0"/>
              </a:rPr>
              <a:t>(echoPin1, INPUT); </a:t>
            </a:r>
          </a:p>
          <a:p>
            <a:pPr>
              <a:buNone/>
            </a:pPr>
            <a:endParaRPr lang="en-US" sz="1600" dirty="0" smtClean="0">
              <a:latin typeface="Arial" pitchFamily="34" charset="0"/>
              <a:cs typeface="Arial" pitchFamily="34" charset="0"/>
            </a:endParaRPr>
          </a:p>
          <a:p>
            <a:pPr>
              <a:buNone/>
            </a:pPr>
            <a:r>
              <a:rPr lang="en-US" sz="1600" dirty="0" err="1" smtClean="0">
                <a:latin typeface="Arial" pitchFamily="34" charset="0"/>
                <a:cs typeface="Arial" pitchFamily="34" charset="0"/>
              </a:rPr>
              <a:t>pinMode</a:t>
            </a:r>
            <a:r>
              <a:rPr lang="en-US" sz="1600" dirty="0" smtClean="0">
                <a:latin typeface="Arial" pitchFamily="34" charset="0"/>
                <a:cs typeface="Arial" pitchFamily="34" charset="0"/>
              </a:rPr>
              <a:t>(motor1, OUTPUT);</a:t>
            </a:r>
          </a:p>
          <a:p>
            <a:pPr>
              <a:buNone/>
            </a:pPr>
            <a:r>
              <a:rPr lang="en-US" sz="1600" dirty="0" smtClean="0">
                <a:latin typeface="Arial" pitchFamily="34" charset="0"/>
                <a:cs typeface="Arial" pitchFamily="34" charset="0"/>
              </a:rPr>
              <a:t> </a:t>
            </a:r>
          </a:p>
          <a:p>
            <a:pPr>
              <a:buNone/>
            </a:pPr>
            <a:endParaRPr lang="en-US" sz="1600" dirty="0"/>
          </a:p>
        </p:txBody>
      </p:sp>
    </p:spTree>
  </p:cSld>
  <p:clrMapOvr>
    <a:masterClrMapping/>
  </p:clrMapOvr>
  <p:transition>
    <p:randomBar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a:buNone/>
            </a:pPr>
            <a:r>
              <a:rPr lang="en-US" sz="2800" dirty="0" err="1" smtClean="0">
                <a:latin typeface="Arial" pitchFamily="34" charset="0"/>
                <a:cs typeface="Arial" pitchFamily="34" charset="0"/>
              </a:rPr>
              <a:t>pinMode</a:t>
            </a:r>
            <a:r>
              <a:rPr lang="en-US" sz="2800" dirty="0" smtClean="0">
                <a:latin typeface="Arial" pitchFamily="34" charset="0"/>
                <a:cs typeface="Arial" pitchFamily="34" charset="0"/>
              </a:rPr>
              <a:t>(buzzer1, OUTPUT); </a:t>
            </a:r>
          </a:p>
          <a:p>
            <a:pPr>
              <a:buNone/>
            </a:pPr>
            <a:endParaRPr lang="en-US" sz="2800" dirty="0" smtClean="0">
              <a:latin typeface="Arial" pitchFamily="34" charset="0"/>
              <a:cs typeface="Arial" pitchFamily="34" charset="0"/>
            </a:endParaRPr>
          </a:p>
          <a:p>
            <a:pPr>
              <a:buNone/>
            </a:pPr>
            <a:r>
              <a:rPr lang="en-US" sz="2800" dirty="0" err="1" smtClean="0">
                <a:latin typeface="Arial" pitchFamily="34" charset="0"/>
                <a:cs typeface="Arial" pitchFamily="34" charset="0"/>
              </a:rPr>
              <a:t>pinMode</a:t>
            </a:r>
            <a:r>
              <a:rPr lang="en-US" sz="2800" dirty="0" smtClean="0">
                <a:latin typeface="Arial" pitchFamily="34" charset="0"/>
                <a:cs typeface="Arial" pitchFamily="34" charset="0"/>
              </a:rPr>
              <a:t>(trigPin2, OUTPUT);</a:t>
            </a:r>
          </a:p>
          <a:p>
            <a:pPr>
              <a:buNone/>
            </a:pPr>
            <a:endParaRPr lang="en-US" sz="2800" dirty="0" smtClean="0">
              <a:latin typeface="Arial" pitchFamily="34" charset="0"/>
              <a:cs typeface="Arial" pitchFamily="34" charset="0"/>
            </a:endParaRPr>
          </a:p>
          <a:p>
            <a:pPr>
              <a:buNone/>
            </a:pPr>
            <a:r>
              <a:rPr lang="en-US" sz="2800" dirty="0" err="1" smtClean="0">
                <a:latin typeface="Arial" pitchFamily="34" charset="0"/>
                <a:cs typeface="Arial" pitchFamily="34" charset="0"/>
              </a:rPr>
              <a:t>pinMode</a:t>
            </a:r>
            <a:r>
              <a:rPr lang="en-US" sz="2800" dirty="0" smtClean="0">
                <a:latin typeface="Arial" pitchFamily="34" charset="0"/>
                <a:cs typeface="Arial" pitchFamily="34" charset="0"/>
              </a:rPr>
              <a:t>(echoPin2, INPUT);</a:t>
            </a:r>
          </a:p>
          <a:p>
            <a:pPr>
              <a:buNone/>
            </a:pPr>
            <a:endParaRPr lang="en-US" sz="2800" dirty="0" smtClean="0">
              <a:latin typeface="Arial" pitchFamily="34" charset="0"/>
              <a:cs typeface="Arial" pitchFamily="34" charset="0"/>
            </a:endParaRPr>
          </a:p>
          <a:p>
            <a:pPr>
              <a:buNone/>
            </a:pPr>
            <a:r>
              <a:rPr lang="en-US" sz="2800" dirty="0" err="1" smtClean="0">
                <a:latin typeface="Arial" pitchFamily="34" charset="0"/>
                <a:cs typeface="Arial" pitchFamily="34" charset="0"/>
              </a:rPr>
              <a:t>pinMode</a:t>
            </a:r>
            <a:r>
              <a:rPr lang="en-US" sz="2800" dirty="0" smtClean="0">
                <a:latin typeface="Arial" pitchFamily="34" charset="0"/>
                <a:cs typeface="Arial" pitchFamily="34" charset="0"/>
              </a:rPr>
              <a:t>(motor2, OUTPUT);</a:t>
            </a:r>
          </a:p>
          <a:p>
            <a:pPr>
              <a:buNone/>
            </a:pPr>
            <a:endParaRPr lang="en-US" sz="2800" dirty="0" smtClean="0">
              <a:latin typeface="Arial" pitchFamily="34" charset="0"/>
              <a:cs typeface="Arial" pitchFamily="34" charset="0"/>
            </a:endParaRPr>
          </a:p>
          <a:p>
            <a:pPr>
              <a:buNone/>
            </a:pPr>
            <a:r>
              <a:rPr lang="en-US" sz="2800" dirty="0" err="1" smtClean="0">
                <a:latin typeface="Arial" pitchFamily="34" charset="0"/>
                <a:cs typeface="Arial" pitchFamily="34" charset="0"/>
              </a:rPr>
              <a:t>pinMode</a:t>
            </a:r>
            <a:r>
              <a:rPr lang="en-US" sz="2800" dirty="0" smtClean="0">
                <a:latin typeface="Arial" pitchFamily="34" charset="0"/>
                <a:cs typeface="Arial" pitchFamily="34" charset="0"/>
              </a:rPr>
              <a:t>(buzzer2, OUTPUT);</a:t>
            </a:r>
          </a:p>
          <a:p>
            <a:pPr>
              <a:buNone/>
            </a:pPr>
            <a:endParaRPr lang="en-US" sz="2800" dirty="0" smtClean="0">
              <a:latin typeface="Arial" pitchFamily="34" charset="0"/>
              <a:cs typeface="Arial" pitchFamily="34" charset="0"/>
            </a:endParaRPr>
          </a:p>
          <a:p>
            <a:pPr>
              <a:buNone/>
            </a:pPr>
            <a:r>
              <a:rPr lang="en-US" sz="2800" dirty="0" err="1" smtClean="0">
                <a:latin typeface="Arial" pitchFamily="34" charset="0"/>
                <a:cs typeface="Arial" pitchFamily="34" charset="0"/>
              </a:rPr>
              <a:t>digitalWrite</a:t>
            </a:r>
            <a:r>
              <a:rPr lang="en-US" sz="2800" dirty="0" smtClean="0">
                <a:latin typeface="Arial" pitchFamily="34" charset="0"/>
                <a:cs typeface="Arial" pitchFamily="34" charset="0"/>
              </a:rPr>
              <a:t>(motor1,LOW);</a:t>
            </a:r>
          </a:p>
          <a:p>
            <a:pPr>
              <a:buNone/>
            </a:pPr>
            <a:endParaRPr lang="en-US" sz="2800" dirty="0" smtClean="0">
              <a:latin typeface="Arial" pitchFamily="34" charset="0"/>
              <a:cs typeface="Arial" pitchFamily="34" charset="0"/>
            </a:endParaRPr>
          </a:p>
          <a:p>
            <a:pPr>
              <a:buNone/>
            </a:pPr>
            <a:r>
              <a:rPr lang="en-US" sz="2800" dirty="0" err="1" smtClean="0">
                <a:latin typeface="Arial" pitchFamily="34" charset="0"/>
                <a:cs typeface="Arial" pitchFamily="34" charset="0"/>
              </a:rPr>
              <a:t>digitalWrite</a:t>
            </a:r>
            <a:r>
              <a:rPr lang="en-US" sz="2800" dirty="0" smtClean="0">
                <a:latin typeface="Arial" pitchFamily="34" charset="0"/>
                <a:cs typeface="Arial" pitchFamily="34" charset="0"/>
              </a:rPr>
              <a:t>(motor2,LOW);</a:t>
            </a:r>
          </a:p>
          <a:p>
            <a:pPr>
              <a:buNone/>
            </a:pPr>
            <a:endParaRPr lang="en-US" sz="2800" dirty="0" smtClean="0">
              <a:latin typeface="Arial" pitchFamily="34" charset="0"/>
              <a:cs typeface="Arial" pitchFamily="34" charset="0"/>
            </a:endParaRPr>
          </a:p>
          <a:p>
            <a:pPr>
              <a:buNone/>
            </a:pPr>
            <a:r>
              <a:rPr lang="en-US" sz="2800" dirty="0" err="1" smtClean="0">
                <a:latin typeface="Arial" pitchFamily="34" charset="0"/>
                <a:cs typeface="Arial" pitchFamily="34" charset="0"/>
              </a:rPr>
              <a:t>digitalWrite</a:t>
            </a:r>
            <a:r>
              <a:rPr lang="en-US" sz="2800" dirty="0" smtClean="0">
                <a:latin typeface="Arial" pitchFamily="34" charset="0"/>
                <a:cs typeface="Arial" pitchFamily="34" charset="0"/>
              </a:rPr>
              <a:t>(buzzer1,LOW);</a:t>
            </a:r>
          </a:p>
          <a:p>
            <a:pPr>
              <a:buNone/>
            </a:pPr>
            <a:endParaRPr lang="en-US" sz="2800" dirty="0" smtClean="0">
              <a:latin typeface="Arial" pitchFamily="34" charset="0"/>
              <a:cs typeface="Arial" pitchFamily="34" charset="0"/>
            </a:endParaRPr>
          </a:p>
          <a:p>
            <a:pPr>
              <a:buNone/>
            </a:pPr>
            <a:r>
              <a:rPr lang="en-US" sz="2800" dirty="0" err="1" smtClean="0">
                <a:latin typeface="Arial" pitchFamily="34" charset="0"/>
                <a:cs typeface="Arial" pitchFamily="34" charset="0"/>
              </a:rPr>
              <a:t>digitalWrite</a:t>
            </a:r>
            <a:r>
              <a:rPr lang="en-US" sz="2800" dirty="0" smtClean="0">
                <a:latin typeface="Arial" pitchFamily="34" charset="0"/>
                <a:cs typeface="Arial" pitchFamily="34" charset="0"/>
              </a:rPr>
              <a:t>(buzzer2,LOW);</a:t>
            </a:r>
          </a:p>
          <a:p>
            <a:pPr>
              <a:buNone/>
            </a:pPr>
            <a:endParaRPr lang="en-US" sz="2800" dirty="0" smtClean="0">
              <a:latin typeface="Arial" pitchFamily="34" charset="0"/>
              <a:cs typeface="Arial" pitchFamily="34" charset="0"/>
            </a:endParaRPr>
          </a:p>
          <a:p>
            <a:pPr>
              <a:buNone/>
            </a:pPr>
            <a:r>
              <a:rPr lang="en-US" sz="2800" dirty="0" smtClean="0">
                <a:latin typeface="Arial" pitchFamily="34" charset="0"/>
                <a:cs typeface="Arial" pitchFamily="34" charset="0"/>
              </a:rPr>
              <a:t>}</a:t>
            </a:r>
          </a:p>
          <a:p>
            <a:pPr>
              <a:buNone/>
            </a:pPr>
            <a:endParaRPr lang="en-US" sz="2800" dirty="0" smtClean="0">
              <a:latin typeface="Arial" pitchFamily="34" charset="0"/>
              <a:cs typeface="Arial" pitchFamily="34" charset="0"/>
            </a:endParaRPr>
          </a:p>
          <a:p>
            <a:pPr>
              <a:buNone/>
            </a:pPr>
            <a:endParaRPr lang="en-US" dirty="0"/>
          </a:p>
        </p:txBody>
      </p:sp>
    </p:spTree>
  </p:cSld>
  <p:clrMapOvr>
    <a:masterClrMapping/>
  </p:clrMapOvr>
  <p:transition>
    <p:randomBar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55000" lnSpcReduction="20000"/>
          </a:bodyPr>
          <a:lstStyle/>
          <a:p>
            <a:pPr>
              <a:buNone/>
            </a:pPr>
            <a:r>
              <a:rPr lang="en-US" sz="2800" dirty="0" smtClean="0">
                <a:latin typeface="Arial" pitchFamily="34" charset="0"/>
                <a:cs typeface="Arial" pitchFamily="34" charset="0"/>
              </a:rPr>
              <a:t>void loop() </a:t>
            </a:r>
          </a:p>
          <a:p>
            <a:pPr>
              <a:buNone/>
            </a:pPr>
            <a:endParaRPr lang="en-US" sz="2800" dirty="0" smtClean="0">
              <a:latin typeface="Arial" pitchFamily="34" charset="0"/>
              <a:cs typeface="Arial" pitchFamily="34" charset="0"/>
            </a:endParaRPr>
          </a:p>
          <a:p>
            <a:pPr>
              <a:buNone/>
            </a:pPr>
            <a:r>
              <a:rPr lang="en-US" sz="2800" dirty="0" smtClean="0">
                <a:latin typeface="Arial" pitchFamily="34" charset="0"/>
                <a:cs typeface="Arial" pitchFamily="34" charset="0"/>
              </a:rPr>
              <a:t>{</a:t>
            </a:r>
          </a:p>
          <a:p>
            <a:pPr>
              <a:buNone/>
            </a:pPr>
            <a:endParaRPr lang="en-US" sz="2800" dirty="0" smtClean="0">
              <a:latin typeface="Arial" pitchFamily="34" charset="0"/>
              <a:cs typeface="Arial" pitchFamily="34" charset="0"/>
            </a:endParaRPr>
          </a:p>
          <a:p>
            <a:pPr>
              <a:buNone/>
            </a:pPr>
            <a:r>
              <a:rPr lang="en-US" sz="2800" dirty="0" err="1" smtClean="0">
                <a:latin typeface="Arial" pitchFamily="34" charset="0"/>
                <a:cs typeface="Arial" pitchFamily="34" charset="0"/>
              </a:rPr>
              <a:t>SonarSensor</a:t>
            </a:r>
            <a:r>
              <a:rPr lang="en-US" sz="2800" dirty="0" smtClean="0">
                <a:latin typeface="Arial" pitchFamily="34" charset="0"/>
                <a:cs typeface="Arial" pitchFamily="34" charset="0"/>
              </a:rPr>
              <a:t>(trigPin1, echoPin1);</a:t>
            </a:r>
          </a:p>
          <a:p>
            <a:pPr>
              <a:buNone/>
            </a:pPr>
            <a:endParaRPr lang="en-US" sz="2800" dirty="0" smtClean="0">
              <a:latin typeface="Arial" pitchFamily="34" charset="0"/>
              <a:cs typeface="Arial" pitchFamily="34" charset="0"/>
            </a:endParaRPr>
          </a:p>
          <a:p>
            <a:pPr>
              <a:buNone/>
            </a:pPr>
            <a:r>
              <a:rPr lang="en-US" sz="2800" dirty="0" smtClean="0">
                <a:latin typeface="Arial" pitchFamily="34" charset="0"/>
                <a:cs typeface="Arial" pitchFamily="34" charset="0"/>
              </a:rPr>
              <a:t>UltraSensor1 = distance; </a:t>
            </a:r>
          </a:p>
          <a:p>
            <a:pPr>
              <a:buNone/>
            </a:pPr>
            <a:endParaRPr lang="en-US" sz="2800" dirty="0" smtClean="0">
              <a:latin typeface="Arial" pitchFamily="34" charset="0"/>
              <a:cs typeface="Arial" pitchFamily="34" charset="0"/>
            </a:endParaRPr>
          </a:p>
          <a:p>
            <a:pPr>
              <a:buNone/>
            </a:pPr>
            <a:r>
              <a:rPr lang="en-US" sz="2800" dirty="0" err="1" smtClean="0">
                <a:latin typeface="Arial" pitchFamily="34" charset="0"/>
                <a:cs typeface="Arial" pitchFamily="34" charset="0"/>
              </a:rPr>
              <a:t>SonarSensor</a:t>
            </a:r>
            <a:r>
              <a:rPr lang="en-US" sz="2800" dirty="0" smtClean="0">
                <a:latin typeface="Arial" pitchFamily="34" charset="0"/>
                <a:cs typeface="Arial" pitchFamily="34" charset="0"/>
              </a:rPr>
              <a:t>(trigPin2,echoPin2); </a:t>
            </a:r>
          </a:p>
          <a:p>
            <a:pPr>
              <a:buNone/>
            </a:pPr>
            <a:endParaRPr lang="en-US" sz="2800" dirty="0" smtClean="0">
              <a:latin typeface="Arial" pitchFamily="34" charset="0"/>
              <a:cs typeface="Arial" pitchFamily="34" charset="0"/>
            </a:endParaRPr>
          </a:p>
          <a:p>
            <a:pPr>
              <a:buNone/>
            </a:pPr>
            <a:r>
              <a:rPr lang="en-US" sz="2800" dirty="0" smtClean="0">
                <a:latin typeface="Arial" pitchFamily="34" charset="0"/>
                <a:cs typeface="Arial" pitchFamily="34" charset="0"/>
              </a:rPr>
              <a:t>UltraSensor2 = distance; </a:t>
            </a:r>
          </a:p>
          <a:p>
            <a:pPr>
              <a:buNone/>
            </a:pPr>
            <a:endParaRPr lang="en-US" sz="2800" dirty="0" smtClean="0">
              <a:latin typeface="Arial" pitchFamily="34" charset="0"/>
              <a:cs typeface="Arial" pitchFamily="34" charset="0"/>
            </a:endParaRPr>
          </a:p>
          <a:p>
            <a:pPr>
              <a:buNone/>
            </a:pPr>
            <a:r>
              <a:rPr lang="en-US" sz="2800" dirty="0" smtClean="0">
                <a:latin typeface="Arial" pitchFamily="34" charset="0"/>
                <a:cs typeface="Arial" pitchFamily="34" charset="0"/>
              </a:rPr>
              <a:t>while(</a:t>
            </a:r>
            <a:r>
              <a:rPr lang="en-US" sz="2800" dirty="0" err="1" smtClean="0">
                <a:latin typeface="Arial" pitchFamily="34" charset="0"/>
                <a:cs typeface="Arial" pitchFamily="34" charset="0"/>
              </a:rPr>
              <a:t>Serial.available</a:t>
            </a:r>
            <a:r>
              <a:rPr lang="en-US" sz="2800" dirty="0" smtClean="0">
                <a:latin typeface="Arial" pitchFamily="34" charset="0"/>
                <a:cs typeface="Arial" pitchFamily="34" charset="0"/>
              </a:rPr>
              <a:t>())</a:t>
            </a:r>
          </a:p>
          <a:p>
            <a:pPr>
              <a:buNone/>
            </a:pPr>
            <a:endParaRPr lang="en-US" sz="2800" dirty="0" smtClean="0">
              <a:latin typeface="Arial" pitchFamily="34" charset="0"/>
              <a:cs typeface="Arial" pitchFamily="34" charset="0"/>
            </a:endParaRPr>
          </a:p>
          <a:p>
            <a:pPr>
              <a:buNone/>
            </a:pPr>
            <a:r>
              <a:rPr lang="en-US" sz="2800" dirty="0" smtClean="0">
                <a:latin typeface="Arial" pitchFamily="34" charset="0"/>
                <a:cs typeface="Arial" pitchFamily="34" charset="0"/>
              </a:rPr>
              <a:t>{</a:t>
            </a:r>
          </a:p>
          <a:p>
            <a:pPr>
              <a:buNone/>
            </a:pPr>
            <a:endParaRPr lang="en-US" sz="2800" dirty="0" smtClean="0">
              <a:latin typeface="Arial" pitchFamily="34" charset="0"/>
              <a:cs typeface="Arial" pitchFamily="34" charset="0"/>
            </a:endParaRPr>
          </a:p>
          <a:p>
            <a:pPr>
              <a:buNone/>
            </a:pPr>
            <a:r>
              <a:rPr lang="en-US" sz="2800" dirty="0" smtClean="0">
                <a:latin typeface="Arial" pitchFamily="34" charset="0"/>
                <a:cs typeface="Arial" pitchFamily="34" charset="0"/>
              </a:rPr>
              <a:t> delay(10);</a:t>
            </a:r>
          </a:p>
          <a:p>
            <a:pPr>
              <a:buNone/>
            </a:pPr>
            <a:endParaRPr lang="en-US" sz="2800" dirty="0" smtClean="0">
              <a:latin typeface="Arial" pitchFamily="34" charset="0"/>
              <a:cs typeface="Arial" pitchFamily="34" charset="0"/>
            </a:endParaRPr>
          </a:p>
          <a:p>
            <a:pPr>
              <a:buNone/>
            </a:pPr>
            <a:r>
              <a:rPr lang="en-US" sz="2800" dirty="0" smtClean="0">
                <a:latin typeface="Arial" pitchFamily="34" charset="0"/>
                <a:cs typeface="Arial" pitchFamily="34" charset="0"/>
              </a:rPr>
              <a:t> data=</a:t>
            </a:r>
            <a:r>
              <a:rPr lang="en-US" sz="2800" dirty="0" err="1" smtClean="0">
                <a:latin typeface="Arial" pitchFamily="34" charset="0"/>
                <a:cs typeface="Arial" pitchFamily="34" charset="0"/>
              </a:rPr>
              <a:t>Serial.read</a:t>
            </a:r>
            <a:r>
              <a:rPr lang="en-US" sz="2800" dirty="0" smtClean="0">
                <a:latin typeface="Arial" pitchFamily="34" charset="0"/>
                <a:cs typeface="Arial" pitchFamily="34" charset="0"/>
              </a:rPr>
              <a:t>();</a:t>
            </a:r>
          </a:p>
          <a:p>
            <a:pPr>
              <a:buNone/>
            </a:pPr>
            <a:endParaRPr lang="en-US" sz="2800" dirty="0" smtClean="0">
              <a:latin typeface="Arial" pitchFamily="34" charset="0"/>
              <a:cs typeface="Arial" pitchFamily="34" charset="0"/>
            </a:endParaRPr>
          </a:p>
          <a:p>
            <a:pPr>
              <a:buNone/>
            </a:pP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SerialData</a:t>
            </a:r>
            <a:r>
              <a:rPr lang="en-US" sz="2800" dirty="0" smtClean="0">
                <a:latin typeface="Arial" pitchFamily="34" charset="0"/>
                <a:cs typeface="Arial" pitchFamily="34" charset="0"/>
              </a:rPr>
              <a:t>+=data;</a:t>
            </a:r>
          </a:p>
          <a:p>
            <a:pPr>
              <a:buNone/>
            </a:pPr>
            <a:endParaRPr lang="en-US" sz="2800" dirty="0" smtClean="0">
              <a:latin typeface="Arial" pitchFamily="34" charset="0"/>
              <a:cs typeface="Arial" pitchFamily="34" charset="0"/>
            </a:endParaRPr>
          </a:p>
          <a:p>
            <a:pPr>
              <a:buNone/>
            </a:pPr>
            <a:r>
              <a:rPr lang="en-US" sz="2800" dirty="0" smtClean="0">
                <a:latin typeface="Arial" pitchFamily="34" charset="0"/>
                <a:cs typeface="Arial" pitchFamily="34" charset="0"/>
              </a:rPr>
              <a:t>}</a:t>
            </a:r>
          </a:p>
          <a:p>
            <a:pPr>
              <a:buNone/>
            </a:pPr>
            <a:endParaRPr lang="en-US" sz="2800" dirty="0" smtClean="0">
              <a:latin typeface="Arial" pitchFamily="34" charset="0"/>
              <a:cs typeface="Arial" pitchFamily="34" charset="0"/>
            </a:endParaRPr>
          </a:p>
          <a:p>
            <a:pPr>
              <a:buNone/>
            </a:pPr>
            <a:endParaRPr lang="en-US" sz="2800" dirty="0" smtClean="0">
              <a:latin typeface="Arial" pitchFamily="34" charset="0"/>
              <a:cs typeface="Arial" pitchFamily="34" charset="0"/>
            </a:endParaRPr>
          </a:p>
          <a:p>
            <a:pPr>
              <a:buNone/>
            </a:pPr>
            <a:endParaRPr lang="en-US" dirty="0"/>
          </a:p>
        </p:txBody>
      </p:sp>
    </p:spTree>
  </p:cSld>
  <p:clrMapOvr>
    <a:masterClrMapping/>
  </p:clrMapOvr>
  <p:transition>
    <p:randomBar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a:bodyPr>
          <a:lstStyle/>
          <a:p>
            <a:pPr>
              <a:buNone/>
            </a:pPr>
            <a:r>
              <a:rPr lang="en-US" sz="1600" dirty="0" smtClean="0">
                <a:latin typeface="Arial" pitchFamily="34" charset="0"/>
                <a:cs typeface="Arial" pitchFamily="34" charset="0"/>
              </a:rPr>
              <a:t>if(</a:t>
            </a:r>
            <a:r>
              <a:rPr lang="en-US" sz="1600" dirty="0" err="1" smtClean="0">
                <a:latin typeface="Arial" pitchFamily="34" charset="0"/>
                <a:cs typeface="Arial" pitchFamily="34" charset="0"/>
              </a:rPr>
              <a:t>SerialData</a:t>
            </a:r>
            <a:r>
              <a:rPr lang="en-US" sz="1600" dirty="0" smtClean="0">
                <a:latin typeface="Arial" pitchFamily="34" charset="0"/>
                <a:cs typeface="Arial" pitchFamily="34" charset="0"/>
              </a:rPr>
              <a:t>=="display distance")</a:t>
            </a:r>
          </a:p>
          <a:p>
            <a:pPr>
              <a:buNone/>
            </a:pPr>
            <a:endParaRPr lang="en-US" sz="1600" dirty="0" smtClean="0">
              <a:latin typeface="Arial" pitchFamily="34" charset="0"/>
              <a:cs typeface="Arial" pitchFamily="34" charset="0"/>
            </a:endParaRPr>
          </a:p>
          <a:p>
            <a:pPr>
              <a:buNone/>
            </a:pPr>
            <a:r>
              <a:rPr lang="en-US" sz="1600" dirty="0" smtClean="0">
                <a:latin typeface="Arial" pitchFamily="34" charset="0"/>
                <a:cs typeface="Arial" pitchFamily="34" charset="0"/>
              </a:rPr>
              <a:t>{</a:t>
            </a:r>
          </a:p>
          <a:p>
            <a:pPr>
              <a:buNone/>
            </a:pPr>
            <a:endParaRPr lang="en-US" sz="1600" dirty="0" smtClean="0">
              <a:latin typeface="Arial" pitchFamily="34" charset="0"/>
              <a:cs typeface="Arial" pitchFamily="34" charset="0"/>
            </a:endParaRPr>
          </a:p>
          <a:p>
            <a:pPr>
              <a:buNone/>
            </a:pPr>
            <a:r>
              <a:rPr lang="en-US" sz="1600" dirty="0" err="1" smtClean="0">
                <a:latin typeface="Arial" pitchFamily="34" charset="0"/>
                <a:cs typeface="Arial" pitchFamily="34" charset="0"/>
              </a:rPr>
              <a:t>Serial.print</a:t>
            </a:r>
            <a:r>
              <a:rPr lang="en-US" sz="1600" dirty="0" smtClean="0">
                <a:latin typeface="Arial" pitchFamily="34" charset="0"/>
                <a:cs typeface="Arial" pitchFamily="34" charset="0"/>
              </a:rPr>
              <a:t>("distance measured by the first sensor: ");</a:t>
            </a:r>
          </a:p>
          <a:p>
            <a:pPr>
              <a:buNone/>
            </a:pPr>
            <a:endParaRPr lang="en-US" sz="1600" dirty="0" smtClean="0">
              <a:latin typeface="Arial" pitchFamily="34" charset="0"/>
              <a:cs typeface="Arial" pitchFamily="34" charset="0"/>
            </a:endParaRPr>
          </a:p>
          <a:p>
            <a:pPr>
              <a:buNone/>
            </a:pPr>
            <a:r>
              <a:rPr lang="en-US" sz="1600" dirty="0" err="1" smtClean="0">
                <a:latin typeface="Arial" pitchFamily="34" charset="0"/>
                <a:cs typeface="Arial" pitchFamily="34" charset="0"/>
              </a:rPr>
              <a:t>Serial.print</a:t>
            </a:r>
            <a:r>
              <a:rPr lang="en-US" sz="1600" dirty="0" smtClean="0">
                <a:latin typeface="Arial" pitchFamily="34" charset="0"/>
                <a:cs typeface="Arial" pitchFamily="34" charset="0"/>
              </a:rPr>
              <a:t>(UltraSensor1);</a:t>
            </a:r>
          </a:p>
          <a:p>
            <a:pPr>
              <a:buNone/>
            </a:pPr>
            <a:endParaRPr lang="en-US" sz="1600" dirty="0" smtClean="0">
              <a:latin typeface="Arial" pitchFamily="34" charset="0"/>
              <a:cs typeface="Arial" pitchFamily="34" charset="0"/>
            </a:endParaRPr>
          </a:p>
          <a:p>
            <a:pPr>
              <a:buNone/>
            </a:pPr>
            <a:r>
              <a:rPr lang="en-US" sz="1600" dirty="0" err="1" smtClean="0">
                <a:latin typeface="Arial" pitchFamily="34" charset="0"/>
                <a:cs typeface="Arial" pitchFamily="34" charset="0"/>
              </a:rPr>
              <a:t>Serial.println</a:t>
            </a:r>
            <a:r>
              <a:rPr lang="en-US" sz="1600" dirty="0" smtClean="0">
                <a:latin typeface="Arial" pitchFamily="34" charset="0"/>
                <a:cs typeface="Arial" pitchFamily="34" charset="0"/>
              </a:rPr>
              <a:t>(" cm");</a:t>
            </a:r>
          </a:p>
          <a:p>
            <a:pPr>
              <a:buNone/>
            </a:pPr>
            <a:endParaRPr lang="en-US" sz="1600" dirty="0" smtClean="0">
              <a:latin typeface="Arial" pitchFamily="34" charset="0"/>
              <a:cs typeface="Arial" pitchFamily="34" charset="0"/>
            </a:endParaRPr>
          </a:p>
          <a:p>
            <a:pPr>
              <a:buNone/>
            </a:pPr>
            <a:r>
              <a:rPr lang="en-US" sz="1600" dirty="0" err="1" smtClean="0">
                <a:latin typeface="Arial" pitchFamily="34" charset="0"/>
                <a:cs typeface="Arial" pitchFamily="34" charset="0"/>
              </a:rPr>
              <a:t>Serial.print</a:t>
            </a:r>
            <a:r>
              <a:rPr lang="en-US" sz="1600" dirty="0" smtClean="0">
                <a:latin typeface="Arial" pitchFamily="34" charset="0"/>
                <a:cs typeface="Arial" pitchFamily="34" charset="0"/>
              </a:rPr>
              <a:t>("distance measured by the second sensor: ");</a:t>
            </a:r>
          </a:p>
          <a:p>
            <a:pPr>
              <a:buNone/>
            </a:pPr>
            <a:endParaRPr lang="en-US" sz="1600" dirty="0" smtClean="0">
              <a:latin typeface="Arial" pitchFamily="34" charset="0"/>
              <a:cs typeface="Arial" pitchFamily="34" charset="0"/>
            </a:endParaRPr>
          </a:p>
          <a:p>
            <a:pPr>
              <a:buNone/>
            </a:pPr>
            <a:r>
              <a:rPr lang="en-US" sz="1600" dirty="0" err="1" smtClean="0">
                <a:latin typeface="Arial" pitchFamily="34" charset="0"/>
                <a:cs typeface="Arial" pitchFamily="34" charset="0"/>
              </a:rPr>
              <a:t>Serial.print</a:t>
            </a:r>
            <a:r>
              <a:rPr lang="en-US" sz="1600" dirty="0" smtClean="0">
                <a:latin typeface="Arial" pitchFamily="34" charset="0"/>
                <a:cs typeface="Arial" pitchFamily="34" charset="0"/>
              </a:rPr>
              <a:t>(UltraSensor2);</a:t>
            </a:r>
          </a:p>
          <a:p>
            <a:pPr>
              <a:buNone/>
            </a:pPr>
            <a:endParaRPr lang="en-US" sz="1600" dirty="0" smtClean="0">
              <a:latin typeface="Arial" pitchFamily="34" charset="0"/>
              <a:cs typeface="Arial" pitchFamily="34" charset="0"/>
            </a:endParaRPr>
          </a:p>
          <a:p>
            <a:pPr>
              <a:buNone/>
            </a:pPr>
            <a:r>
              <a:rPr lang="en-US" sz="1600" dirty="0" err="1" smtClean="0">
                <a:latin typeface="Arial" pitchFamily="34" charset="0"/>
                <a:cs typeface="Arial" pitchFamily="34" charset="0"/>
              </a:rPr>
              <a:t>Serial.println</a:t>
            </a:r>
            <a:r>
              <a:rPr lang="en-US" sz="1600" dirty="0" smtClean="0">
                <a:latin typeface="Arial" pitchFamily="34" charset="0"/>
                <a:cs typeface="Arial" pitchFamily="34" charset="0"/>
              </a:rPr>
              <a:t>(" cm");</a:t>
            </a:r>
          </a:p>
          <a:p>
            <a:pPr>
              <a:buNone/>
            </a:pPr>
            <a:endParaRPr lang="en-US" sz="1600" dirty="0" smtClean="0">
              <a:latin typeface="Arial" pitchFamily="34" charset="0"/>
              <a:cs typeface="Arial" pitchFamily="34" charset="0"/>
            </a:endParaRPr>
          </a:p>
          <a:p>
            <a:pPr>
              <a:buNone/>
            </a:pPr>
            <a:endParaRPr lang="en-US" sz="1600" dirty="0"/>
          </a:p>
        </p:txBody>
      </p:sp>
    </p:spTree>
  </p:cSld>
  <p:clrMapOvr>
    <a:masterClrMapping/>
  </p:clrMapOvr>
  <p:transition>
    <p:randomBar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55000" lnSpcReduction="20000"/>
          </a:bodyPr>
          <a:lstStyle/>
          <a:p>
            <a:pPr>
              <a:buNone/>
            </a:pPr>
            <a:r>
              <a:rPr lang="en-US" sz="2800" dirty="0" err="1" smtClean="0">
                <a:latin typeface="Arial" pitchFamily="34" charset="0"/>
                <a:cs typeface="Arial" pitchFamily="34" charset="0"/>
              </a:rPr>
              <a:t>Serial.println</a:t>
            </a:r>
            <a:r>
              <a:rPr lang="en-US" sz="2800" dirty="0" smtClean="0">
                <a:latin typeface="Arial" pitchFamily="34" charset="0"/>
                <a:cs typeface="Arial" pitchFamily="34" charset="0"/>
              </a:rPr>
              <a:t>("---------------------------------------------------------------------------------------------------------");</a:t>
            </a:r>
          </a:p>
          <a:p>
            <a:pPr>
              <a:buNone/>
            </a:pPr>
            <a:r>
              <a:rPr lang="en-US" sz="2800" dirty="0" smtClean="0">
                <a:latin typeface="Arial" pitchFamily="34" charset="0"/>
                <a:cs typeface="Arial" pitchFamily="34" charset="0"/>
              </a:rPr>
              <a:t>}</a:t>
            </a:r>
          </a:p>
          <a:p>
            <a:pPr>
              <a:buNone/>
            </a:pPr>
            <a:endParaRPr lang="en-US" sz="2800" dirty="0" smtClean="0">
              <a:latin typeface="Arial" pitchFamily="34" charset="0"/>
              <a:cs typeface="Arial" pitchFamily="34" charset="0"/>
            </a:endParaRPr>
          </a:p>
          <a:p>
            <a:pPr>
              <a:buNone/>
            </a:pPr>
            <a:r>
              <a:rPr lang="en-US" sz="2800" dirty="0" err="1" smtClean="0">
                <a:latin typeface="Arial" pitchFamily="34" charset="0"/>
                <a:cs typeface="Arial" pitchFamily="34" charset="0"/>
              </a:rPr>
              <a:t>SerialData</a:t>
            </a:r>
            <a:r>
              <a:rPr lang="en-US" sz="2800" dirty="0" smtClean="0">
                <a:latin typeface="Arial" pitchFamily="34" charset="0"/>
                <a:cs typeface="Arial" pitchFamily="34" charset="0"/>
              </a:rPr>
              <a:t>="";</a:t>
            </a:r>
          </a:p>
          <a:p>
            <a:pPr>
              <a:buNone/>
            </a:pPr>
            <a:endParaRPr lang="en-US" sz="2800" dirty="0" smtClean="0">
              <a:latin typeface="Arial" pitchFamily="34" charset="0"/>
              <a:cs typeface="Arial" pitchFamily="34" charset="0"/>
            </a:endParaRPr>
          </a:p>
          <a:p>
            <a:pPr>
              <a:buNone/>
            </a:pPr>
            <a:r>
              <a:rPr lang="en-US" sz="2800" dirty="0" smtClean="0">
                <a:latin typeface="Arial" pitchFamily="34" charset="0"/>
                <a:cs typeface="Arial" pitchFamily="34" charset="0"/>
              </a:rPr>
              <a:t>if(UltraSensor1 &lt;=70)</a:t>
            </a:r>
          </a:p>
          <a:p>
            <a:pPr>
              <a:buNone/>
            </a:pPr>
            <a:endParaRPr lang="en-US" sz="2800" dirty="0" smtClean="0">
              <a:latin typeface="Arial" pitchFamily="34" charset="0"/>
              <a:cs typeface="Arial" pitchFamily="34" charset="0"/>
            </a:endParaRPr>
          </a:p>
          <a:p>
            <a:pPr>
              <a:buNone/>
            </a:pPr>
            <a:r>
              <a:rPr lang="en-US" sz="2800" dirty="0" smtClean="0">
                <a:latin typeface="Arial" pitchFamily="34" charset="0"/>
                <a:cs typeface="Arial" pitchFamily="34" charset="0"/>
              </a:rPr>
              <a:t>{</a:t>
            </a:r>
          </a:p>
          <a:p>
            <a:pPr>
              <a:buNone/>
            </a:pPr>
            <a:endParaRPr lang="en-US" sz="2800" dirty="0" smtClean="0">
              <a:latin typeface="Arial" pitchFamily="34" charset="0"/>
              <a:cs typeface="Arial" pitchFamily="34" charset="0"/>
            </a:endParaRPr>
          </a:p>
          <a:p>
            <a:pPr>
              <a:buNone/>
            </a:pP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digitalWrite</a:t>
            </a:r>
            <a:r>
              <a:rPr lang="en-US" sz="2800" dirty="0" smtClean="0">
                <a:latin typeface="Arial" pitchFamily="34" charset="0"/>
                <a:cs typeface="Arial" pitchFamily="34" charset="0"/>
              </a:rPr>
              <a:t>(buzzer1,HIGH);</a:t>
            </a:r>
          </a:p>
          <a:p>
            <a:pPr>
              <a:buNone/>
            </a:pPr>
            <a:endParaRPr lang="en-US" sz="2800" dirty="0" smtClean="0">
              <a:latin typeface="Arial" pitchFamily="34" charset="0"/>
              <a:cs typeface="Arial" pitchFamily="34" charset="0"/>
            </a:endParaRPr>
          </a:p>
          <a:p>
            <a:pPr>
              <a:buNone/>
            </a:pPr>
            <a:r>
              <a:rPr lang="en-US" sz="2800" dirty="0" err="1" smtClean="0">
                <a:latin typeface="Arial" pitchFamily="34" charset="0"/>
                <a:cs typeface="Arial" pitchFamily="34" charset="0"/>
              </a:rPr>
              <a:t>digitalWrite</a:t>
            </a:r>
            <a:r>
              <a:rPr lang="en-US" sz="2800" dirty="0" smtClean="0">
                <a:latin typeface="Arial" pitchFamily="34" charset="0"/>
                <a:cs typeface="Arial" pitchFamily="34" charset="0"/>
              </a:rPr>
              <a:t>(motor1,HIGH);</a:t>
            </a:r>
          </a:p>
          <a:p>
            <a:pPr>
              <a:buNone/>
            </a:pPr>
            <a:endParaRPr lang="en-US" sz="2800" dirty="0" smtClean="0">
              <a:latin typeface="Arial" pitchFamily="34" charset="0"/>
              <a:cs typeface="Arial" pitchFamily="34" charset="0"/>
            </a:endParaRPr>
          </a:p>
          <a:p>
            <a:pPr>
              <a:buNone/>
            </a:pPr>
            <a:r>
              <a:rPr lang="en-US" sz="2800" dirty="0" smtClean="0">
                <a:latin typeface="Arial" pitchFamily="34" charset="0"/>
                <a:cs typeface="Arial" pitchFamily="34" charset="0"/>
              </a:rPr>
              <a:t>}</a:t>
            </a:r>
          </a:p>
          <a:p>
            <a:pPr>
              <a:buNone/>
            </a:pPr>
            <a:r>
              <a:rPr lang="en-US" sz="2800" dirty="0" smtClean="0">
                <a:latin typeface="Arial" pitchFamily="34" charset="0"/>
                <a:cs typeface="Arial" pitchFamily="34" charset="0"/>
              </a:rPr>
              <a:t>else </a:t>
            </a:r>
          </a:p>
          <a:p>
            <a:pPr>
              <a:buNone/>
            </a:pPr>
            <a:endParaRPr lang="en-US" sz="2800" dirty="0" smtClean="0">
              <a:latin typeface="Arial" pitchFamily="34" charset="0"/>
              <a:cs typeface="Arial" pitchFamily="34" charset="0"/>
            </a:endParaRPr>
          </a:p>
          <a:p>
            <a:pPr>
              <a:buNone/>
            </a:pPr>
            <a:r>
              <a:rPr lang="en-US" sz="2800" dirty="0" smtClean="0">
                <a:latin typeface="Arial" pitchFamily="34" charset="0"/>
                <a:cs typeface="Arial" pitchFamily="34" charset="0"/>
              </a:rPr>
              <a:t>{</a:t>
            </a:r>
          </a:p>
          <a:p>
            <a:pPr>
              <a:buNone/>
            </a:pPr>
            <a:endParaRPr lang="en-US" sz="2800" dirty="0" smtClean="0">
              <a:latin typeface="Arial" pitchFamily="34" charset="0"/>
              <a:cs typeface="Arial" pitchFamily="34" charset="0"/>
            </a:endParaRPr>
          </a:p>
          <a:p>
            <a:pPr>
              <a:buNone/>
            </a:pP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digitalWrite</a:t>
            </a:r>
            <a:r>
              <a:rPr lang="en-US" sz="2800" dirty="0" smtClean="0">
                <a:latin typeface="Arial" pitchFamily="34" charset="0"/>
                <a:cs typeface="Arial" pitchFamily="34" charset="0"/>
              </a:rPr>
              <a:t>(buzzer1,LOW);</a:t>
            </a:r>
          </a:p>
          <a:p>
            <a:pPr>
              <a:buNone/>
            </a:pPr>
            <a:endParaRPr lang="en-US" sz="2800" dirty="0" smtClean="0">
              <a:latin typeface="Arial" pitchFamily="34" charset="0"/>
              <a:cs typeface="Arial" pitchFamily="34" charset="0"/>
            </a:endParaRPr>
          </a:p>
          <a:p>
            <a:pPr>
              <a:buNone/>
            </a:pP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digitalWrite</a:t>
            </a:r>
            <a:r>
              <a:rPr lang="en-US" sz="2800" dirty="0" smtClean="0">
                <a:latin typeface="Arial" pitchFamily="34" charset="0"/>
                <a:cs typeface="Arial" pitchFamily="34" charset="0"/>
              </a:rPr>
              <a:t>(motor1,LOW);</a:t>
            </a:r>
          </a:p>
          <a:p>
            <a:pPr>
              <a:buNone/>
            </a:pPr>
            <a:endParaRPr lang="en-US" sz="2800" dirty="0" smtClean="0">
              <a:latin typeface="Arial" pitchFamily="34" charset="0"/>
              <a:cs typeface="Arial" pitchFamily="34" charset="0"/>
            </a:endParaRPr>
          </a:p>
          <a:p>
            <a:pPr>
              <a:buNone/>
            </a:pPr>
            <a:r>
              <a:rPr lang="en-US" sz="2800" dirty="0" smtClean="0">
                <a:latin typeface="Arial" pitchFamily="34" charset="0"/>
                <a:cs typeface="Arial" pitchFamily="34" charset="0"/>
              </a:rPr>
              <a:t>}</a:t>
            </a:r>
          </a:p>
          <a:p>
            <a:pPr>
              <a:buNone/>
            </a:pPr>
            <a:endParaRPr lang="en-US" dirty="0"/>
          </a:p>
        </p:txBody>
      </p:sp>
    </p:spTree>
  </p:cSld>
  <p:clrMapOvr>
    <a:masterClrMapping/>
  </p:clrMapOvr>
  <p:transition>
    <p:randomBar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55000" lnSpcReduction="20000"/>
          </a:bodyPr>
          <a:lstStyle/>
          <a:p>
            <a:pPr>
              <a:buNone/>
            </a:pPr>
            <a:r>
              <a:rPr lang="en-US" sz="2800" dirty="0" smtClean="0">
                <a:latin typeface="Arial" pitchFamily="34" charset="0"/>
                <a:cs typeface="Arial" pitchFamily="34" charset="0"/>
              </a:rPr>
              <a:t>else</a:t>
            </a:r>
          </a:p>
          <a:p>
            <a:pPr>
              <a:buNone/>
            </a:pPr>
            <a:endParaRPr lang="en-US" sz="2800" dirty="0" smtClean="0">
              <a:latin typeface="Arial" pitchFamily="34" charset="0"/>
              <a:cs typeface="Arial" pitchFamily="34" charset="0"/>
            </a:endParaRPr>
          </a:p>
          <a:p>
            <a:pPr>
              <a:buNone/>
            </a:pPr>
            <a:r>
              <a:rPr lang="en-US" sz="2800" dirty="0" smtClean="0">
                <a:latin typeface="Arial" pitchFamily="34" charset="0"/>
                <a:cs typeface="Arial" pitchFamily="34" charset="0"/>
              </a:rPr>
              <a:t>{</a:t>
            </a:r>
          </a:p>
          <a:p>
            <a:pPr>
              <a:buNone/>
            </a:pPr>
            <a:endParaRPr lang="en-US" sz="2800" dirty="0" smtClean="0">
              <a:latin typeface="Arial" pitchFamily="34" charset="0"/>
              <a:cs typeface="Arial" pitchFamily="34" charset="0"/>
            </a:endParaRPr>
          </a:p>
          <a:p>
            <a:pPr>
              <a:buNone/>
            </a:pP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digitalWrite</a:t>
            </a:r>
            <a:r>
              <a:rPr lang="en-US" sz="2800" dirty="0" smtClean="0">
                <a:latin typeface="Arial" pitchFamily="34" charset="0"/>
                <a:cs typeface="Arial" pitchFamily="34" charset="0"/>
              </a:rPr>
              <a:t>(buzzer2,LOW);</a:t>
            </a:r>
          </a:p>
          <a:p>
            <a:pPr>
              <a:buNone/>
            </a:pPr>
            <a:endParaRPr lang="en-US" sz="2800" dirty="0" smtClean="0">
              <a:latin typeface="Arial" pitchFamily="34" charset="0"/>
              <a:cs typeface="Arial" pitchFamily="34" charset="0"/>
            </a:endParaRPr>
          </a:p>
          <a:p>
            <a:pPr>
              <a:buNone/>
            </a:pP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digitalWrite</a:t>
            </a:r>
            <a:r>
              <a:rPr lang="en-US" sz="2800" dirty="0" smtClean="0">
                <a:latin typeface="Arial" pitchFamily="34" charset="0"/>
                <a:cs typeface="Arial" pitchFamily="34" charset="0"/>
              </a:rPr>
              <a:t>(motor2,LOW);</a:t>
            </a:r>
          </a:p>
          <a:p>
            <a:pPr>
              <a:buNone/>
            </a:pPr>
            <a:endParaRPr lang="en-US" sz="2800" dirty="0" smtClean="0">
              <a:latin typeface="Arial" pitchFamily="34" charset="0"/>
              <a:cs typeface="Arial" pitchFamily="34" charset="0"/>
            </a:endParaRPr>
          </a:p>
          <a:p>
            <a:pPr>
              <a:buNone/>
            </a:pPr>
            <a:r>
              <a:rPr lang="en-US" sz="2800" dirty="0" smtClean="0">
                <a:latin typeface="Arial" pitchFamily="34" charset="0"/>
                <a:cs typeface="Arial" pitchFamily="34" charset="0"/>
              </a:rPr>
              <a:t>}</a:t>
            </a:r>
          </a:p>
          <a:p>
            <a:pPr>
              <a:buNone/>
            </a:pPr>
            <a:endParaRPr lang="en-US" sz="2800" dirty="0" smtClean="0">
              <a:latin typeface="Arial" pitchFamily="34" charset="0"/>
              <a:cs typeface="Arial" pitchFamily="34" charset="0"/>
            </a:endParaRPr>
          </a:p>
          <a:p>
            <a:pPr>
              <a:buNone/>
            </a:pPr>
            <a:r>
              <a:rPr lang="en-US" sz="2800" dirty="0" smtClean="0">
                <a:latin typeface="Arial" pitchFamily="34" charset="0"/>
                <a:cs typeface="Arial" pitchFamily="34" charset="0"/>
              </a:rPr>
              <a:t>}</a:t>
            </a:r>
          </a:p>
          <a:p>
            <a:pPr>
              <a:buNone/>
            </a:pPr>
            <a:endParaRPr lang="en-US" sz="2800" dirty="0" smtClean="0">
              <a:latin typeface="Arial" pitchFamily="34" charset="0"/>
              <a:cs typeface="Arial" pitchFamily="34" charset="0"/>
            </a:endParaRPr>
          </a:p>
          <a:p>
            <a:pPr>
              <a:buNone/>
            </a:pPr>
            <a:r>
              <a:rPr lang="en-US" sz="2800" dirty="0" smtClean="0">
                <a:latin typeface="Arial" pitchFamily="34" charset="0"/>
                <a:cs typeface="Arial" pitchFamily="34" charset="0"/>
              </a:rPr>
              <a:t>void </a:t>
            </a:r>
            <a:r>
              <a:rPr lang="en-US" sz="2800" dirty="0" err="1" smtClean="0">
                <a:latin typeface="Arial" pitchFamily="34" charset="0"/>
                <a:cs typeface="Arial" pitchFamily="34" charset="0"/>
              </a:rPr>
              <a:t>SonarSensor</a:t>
            </a:r>
            <a:r>
              <a:rPr lang="en-US" sz="2800" dirty="0" smtClean="0">
                <a:latin typeface="Arial" pitchFamily="34" charset="0"/>
                <a:cs typeface="Arial" pitchFamily="34" charset="0"/>
              </a:rPr>
              <a:t>(</a:t>
            </a:r>
            <a:r>
              <a:rPr lang="en-US" sz="2800" dirty="0" err="1" smtClean="0">
                <a:latin typeface="Arial" pitchFamily="34" charset="0"/>
                <a:cs typeface="Arial" pitchFamily="34" charset="0"/>
              </a:rPr>
              <a:t>int</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trigPinSensor,int</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echoPinSensor</a:t>
            </a:r>
            <a:r>
              <a:rPr lang="en-US" sz="2800" dirty="0" smtClean="0">
                <a:latin typeface="Arial" pitchFamily="34" charset="0"/>
                <a:cs typeface="Arial" pitchFamily="34" charset="0"/>
              </a:rPr>
              <a:t>) </a:t>
            </a:r>
          </a:p>
          <a:p>
            <a:pPr>
              <a:buNone/>
            </a:pPr>
            <a:endParaRPr lang="en-US" sz="2800" dirty="0" smtClean="0">
              <a:latin typeface="Arial" pitchFamily="34" charset="0"/>
              <a:cs typeface="Arial" pitchFamily="34" charset="0"/>
            </a:endParaRPr>
          </a:p>
          <a:p>
            <a:pPr>
              <a:buNone/>
            </a:pPr>
            <a:r>
              <a:rPr lang="en-US" sz="2800" dirty="0" smtClean="0">
                <a:latin typeface="Arial" pitchFamily="34" charset="0"/>
                <a:cs typeface="Arial" pitchFamily="34" charset="0"/>
              </a:rPr>
              <a:t>{</a:t>
            </a:r>
          </a:p>
          <a:p>
            <a:pPr>
              <a:buNone/>
            </a:pPr>
            <a:endParaRPr lang="en-US" sz="2800" dirty="0" smtClean="0">
              <a:latin typeface="Arial" pitchFamily="34" charset="0"/>
              <a:cs typeface="Arial" pitchFamily="34" charset="0"/>
            </a:endParaRPr>
          </a:p>
          <a:p>
            <a:pPr>
              <a:buNone/>
            </a:pPr>
            <a:r>
              <a:rPr lang="en-US" sz="2800" dirty="0" err="1" smtClean="0">
                <a:latin typeface="Arial" pitchFamily="34" charset="0"/>
                <a:cs typeface="Arial" pitchFamily="34" charset="0"/>
              </a:rPr>
              <a:t>digitalWrite</a:t>
            </a:r>
            <a:r>
              <a:rPr lang="en-US" sz="2800" dirty="0" smtClean="0">
                <a:latin typeface="Arial" pitchFamily="34" charset="0"/>
                <a:cs typeface="Arial" pitchFamily="34" charset="0"/>
              </a:rPr>
              <a:t>(</a:t>
            </a:r>
            <a:r>
              <a:rPr lang="en-US" sz="2800" dirty="0" err="1" smtClean="0">
                <a:latin typeface="Arial" pitchFamily="34" charset="0"/>
                <a:cs typeface="Arial" pitchFamily="34" charset="0"/>
              </a:rPr>
              <a:t>trigPinSensor</a:t>
            </a:r>
            <a:r>
              <a:rPr lang="en-US" sz="2800" dirty="0" smtClean="0">
                <a:latin typeface="Arial" pitchFamily="34" charset="0"/>
                <a:cs typeface="Arial" pitchFamily="34" charset="0"/>
              </a:rPr>
              <a:t>, LOW); </a:t>
            </a:r>
          </a:p>
          <a:p>
            <a:pPr>
              <a:buNone/>
            </a:pPr>
            <a:endParaRPr lang="en-US" sz="2800" dirty="0" smtClean="0">
              <a:latin typeface="Arial" pitchFamily="34" charset="0"/>
              <a:cs typeface="Arial" pitchFamily="34" charset="0"/>
            </a:endParaRPr>
          </a:p>
          <a:p>
            <a:pPr>
              <a:buNone/>
            </a:pPr>
            <a:r>
              <a:rPr lang="en-US" sz="2800" dirty="0" err="1" smtClean="0">
                <a:latin typeface="Arial" pitchFamily="34" charset="0"/>
                <a:cs typeface="Arial" pitchFamily="34" charset="0"/>
              </a:rPr>
              <a:t>delayMicroseconds</a:t>
            </a:r>
            <a:r>
              <a:rPr lang="en-US" sz="2800" dirty="0" smtClean="0">
                <a:latin typeface="Arial" pitchFamily="34" charset="0"/>
                <a:cs typeface="Arial" pitchFamily="34" charset="0"/>
              </a:rPr>
              <a:t>(2);</a:t>
            </a:r>
          </a:p>
          <a:p>
            <a:pPr>
              <a:buNone/>
            </a:pPr>
            <a:endParaRPr lang="en-US" sz="2800" dirty="0" smtClean="0">
              <a:latin typeface="Arial" pitchFamily="34" charset="0"/>
              <a:cs typeface="Arial" pitchFamily="34" charset="0"/>
            </a:endParaRPr>
          </a:p>
          <a:p>
            <a:pPr>
              <a:buNone/>
            </a:pPr>
            <a:r>
              <a:rPr lang="en-US" sz="2800" dirty="0" err="1" smtClean="0">
                <a:latin typeface="Arial" pitchFamily="34" charset="0"/>
                <a:cs typeface="Arial" pitchFamily="34" charset="0"/>
              </a:rPr>
              <a:t>digitalWrite</a:t>
            </a:r>
            <a:r>
              <a:rPr lang="en-US" sz="2800" dirty="0" smtClean="0">
                <a:latin typeface="Arial" pitchFamily="34" charset="0"/>
                <a:cs typeface="Arial" pitchFamily="34" charset="0"/>
              </a:rPr>
              <a:t>(</a:t>
            </a:r>
            <a:r>
              <a:rPr lang="en-US" sz="2800" dirty="0" err="1" smtClean="0">
                <a:latin typeface="Arial" pitchFamily="34" charset="0"/>
                <a:cs typeface="Arial" pitchFamily="34" charset="0"/>
              </a:rPr>
              <a:t>trigPinSensor</a:t>
            </a:r>
            <a:r>
              <a:rPr lang="en-US" sz="2800" dirty="0" smtClean="0">
                <a:latin typeface="Arial" pitchFamily="34" charset="0"/>
                <a:cs typeface="Arial" pitchFamily="34" charset="0"/>
              </a:rPr>
              <a:t>, HIGH);</a:t>
            </a:r>
          </a:p>
          <a:p>
            <a:pPr>
              <a:buNone/>
            </a:pPr>
            <a:endParaRPr lang="en-US" sz="2800" dirty="0" smtClean="0">
              <a:latin typeface="Arial" pitchFamily="34" charset="0"/>
              <a:cs typeface="Arial" pitchFamily="34" charset="0"/>
            </a:endParaRPr>
          </a:p>
          <a:p>
            <a:pPr>
              <a:buNone/>
            </a:pPr>
            <a:endParaRPr lang="en-US" sz="2800" dirty="0" smtClean="0">
              <a:latin typeface="Arial" pitchFamily="34" charset="0"/>
              <a:cs typeface="Arial" pitchFamily="34" charset="0"/>
            </a:endParaRPr>
          </a:p>
          <a:p>
            <a:pPr>
              <a:buNone/>
            </a:pPr>
            <a:endParaRPr lang="en-US" dirty="0"/>
          </a:p>
        </p:txBody>
      </p:sp>
    </p:spTree>
  </p:cSld>
  <p:clrMapOvr>
    <a:masterClrMapping/>
  </p:clrMapOvr>
  <p:transition>
    <p:randomBar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normAutofit/>
          </a:bodyPr>
          <a:lstStyle/>
          <a:p>
            <a:pPr>
              <a:buNone/>
            </a:pPr>
            <a:r>
              <a:rPr lang="en-US" sz="1600" dirty="0" err="1" smtClean="0">
                <a:latin typeface="Arial" pitchFamily="34" charset="0"/>
                <a:cs typeface="Arial" pitchFamily="34" charset="0"/>
              </a:rPr>
              <a:t>delayMicroseconds</a:t>
            </a:r>
            <a:r>
              <a:rPr lang="en-US" sz="1600" dirty="0" smtClean="0">
                <a:latin typeface="Arial" pitchFamily="34" charset="0"/>
                <a:cs typeface="Arial" pitchFamily="34" charset="0"/>
              </a:rPr>
              <a:t>(10); </a:t>
            </a:r>
          </a:p>
          <a:p>
            <a:pPr>
              <a:buNone/>
            </a:pPr>
            <a:endParaRPr lang="en-US" sz="1600" dirty="0" smtClean="0">
              <a:latin typeface="Arial" pitchFamily="34" charset="0"/>
              <a:cs typeface="Arial" pitchFamily="34" charset="0"/>
            </a:endParaRPr>
          </a:p>
          <a:p>
            <a:pPr>
              <a:buNone/>
            </a:pPr>
            <a:r>
              <a:rPr lang="en-US" sz="1600" dirty="0" err="1" smtClean="0">
                <a:latin typeface="Arial" pitchFamily="34" charset="0"/>
                <a:cs typeface="Arial" pitchFamily="34" charset="0"/>
              </a:rPr>
              <a:t>digitalWrite</a:t>
            </a:r>
            <a:r>
              <a:rPr lang="en-US" sz="1600" dirty="0" smtClean="0">
                <a:latin typeface="Arial" pitchFamily="34" charset="0"/>
                <a:cs typeface="Arial" pitchFamily="34" charset="0"/>
              </a:rPr>
              <a:t>(</a:t>
            </a:r>
            <a:r>
              <a:rPr lang="en-US" sz="1600" dirty="0" err="1" smtClean="0">
                <a:latin typeface="Arial" pitchFamily="34" charset="0"/>
                <a:cs typeface="Arial" pitchFamily="34" charset="0"/>
              </a:rPr>
              <a:t>trigPinSensor</a:t>
            </a:r>
            <a:r>
              <a:rPr lang="en-US" sz="1600" dirty="0" smtClean="0">
                <a:latin typeface="Arial" pitchFamily="34" charset="0"/>
                <a:cs typeface="Arial" pitchFamily="34" charset="0"/>
              </a:rPr>
              <a:t>, LOW);</a:t>
            </a:r>
          </a:p>
          <a:p>
            <a:pPr>
              <a:buNone/>
            </a:pPr>
            <a:endParaRPr lang="en-US" sz="1600" dirty="0" smtClean="0">
              <a:latin typeface="Arial" pitchFamily="34" charset="0"/>
              <a:cs typeface="Arial" pitchFamily="34" charset="0"/>
            </a:endParaRPr>
          </a:p>
          <a:p>
            <a:pPr>
              <a:buNone/>
            </a:pPr>
            <a:r>
              <a:rPr lang="en-US" sz="1600" dirty="0" smtClean="0">
                <a:latin typeface="Arial" pitchFamily="34" charset="0"/>
                <a:cs typeface="Arial" pitchFamily="34" charset="0"/>
              </a:rPr>
              <a:t>duration = </a:t>
            </a:r>
            <a:r>
              <a:rPr lang="en-US" sz="1600" dirty="0" err="1" smtClean="0">
                <a:latin typeface="Arial" pitchFamily="34" charset="0"/>
                <a:cs typeface="Arial" pitchFamily="34" charset="0"/>
              </a:rPr>
              <a:t>pulseIn</a:t>
            </a:r>
            <a:r>
              <a:rPr lang="en-US" sz="1600" dirty="0" smtClean="0">
                <a:latin typeface="Arial" pitchFamily="34" charset="0"/>
                <a:cs typeface="Arial" pitchFamily="34" charset="0"/>
              </a:rPr>
              <a:t>(</a:t>
            </a:r>
            <a:r>
              <a:rPr lang="en-US" sz="1600" dirty="0" err="1" smtClean="0">
                <a:latin typeface="Arial" pitchFamily="34" charset="0"/>
                <a:cs typeface="Arial" pitchFamily="34" charset="0"/>
              </a:rPr>
              <a:t>echoPinSensor</a:t>
            </a:r>
            <a:r>
              <a:rPr lang="en-US" sz="1600" dirty="0" smtClean="0">
                <a:latin typeface="Arial" pitchFamily="34" charset="0"/>
                <a:cs typeface="Arial" pitchFamily="34" charset="0"/>
              </a:rPr>
              <a:t>, HIGH);</a:t>
            </a:r>
          </a:p>
          <a:p>
            <a:pPr>
              <a:buNone/>
            </a:pPr>
            <a:endParaRPr lang="en-US" sz="1600" dirty="0" smtClean="0">
              <a:latin typeface="Arial" pitchFamily="34" charset="0"/>
              <a:cs typeface="Arial" pitchFamily="34" charset="0"/>
            </a:endParaRPr>
          </a:p>
          <a:p>
            <a:pPr>
              <a:buNone/>
            </a:pPr>
            <a:r>
              <a:rPr lang="en-US" sz="1600" dirty="0" smtClean="0">
                <a:latin typeface="Arial" pitchFamily="34" charset="0"/>
                <a:cs typeface="Arial" pitchFamily="34" charset="0"/>
              </a:rPr>
              <a:t>distance= (duration/2) / 29.1;</a:t>
            </a:r>
          </a:p>
          <a:p>
            <a:pPr>
              <a:buNone/>
            </a:pPr>
            <a:endParaRPr lang="en-US" sz="1600" dirty="0" smtClean="0">
              <a:latin typeface="Arial" pitchFamily="34" charset="0"/>
              <a:cs typeface="Arial" pitchFamily="34" charset="0"/>
            </a:endParaRPr>
          </a:p>
          <a:p>
            <a:pPr>
              <a:buNone/>
            </a:pPr>
            <a:r>
              <a:rPr lang="en-US" sz="1600" dirty="0" smtClean="0">
                <a:latin typeface="Arial" pitchFamily="34" charset="0"/>
                <a:cs typeface="Arial" pitchFamily="34" charset="0"/>
              </a:rPr>
              <a:t> }</a:t>
            </a:r>
          </a:p>
          <a:p>
            <a:pPr>
              <a:buNone/>
            </a:pPr>
            <a:endParaRPr lang="en-US" sz="1600" dirty="0">
              <a:latin typeface="Arial" pitchFamily="34" charset="0"/>
              <a:cs typeface="Arial" pitchFamily="34" charset="0"/>
            </a:endParaRPr>
          </a:p>
        </p:txBody>
      </p:sp>
    </p:spTree>
  </p:cSld>
  <p:clrMapOvr>
    <a:masterClrMapping/>
  </p:clrMapOvr>
  <p:transition>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Content Placeholder 2"/>
          <p:cNvSpPr>
            <a:spLocks noGrp="1"/>
          </p:cNvSpPr>
          <p:nvPr>
            <p:ph idx="1"/>
          </p:nvPr>
        </p:nvSpPr>
        <p:spPr>
          <a:xfrm>
            <a:off x="381000" y="2590800"/>
            <a:ext cx="8229600" cy="3048000"/>
          </a:xfrm>
        </p:spPr>
        <p:txBody>
          <a:bodyPr>
            <a:noAutofit/>
          </a:bodyPr>
          <a:lstStyle/>
          <a:p>
            <a:pPr algn="just">
              <a:lnSpc>
                <a:spcPct val="150000"/>
              </a:lnSpc>
              <a:buSzPct val="100000"/>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Buzzer and vibration occurs when object come closer than 1 meter.</a:t>
            </a:r>
          </a:p>
          <a:p>
            <a:pPr algn="just">
              <a:lnSpc>
                <a:spcPct val="150000"/>
              </a:lnSpc>
              <a:buSzPct val="100000"/>
            </a:pPr>
            <a:r>
              <a:rPr lang="en-US" dirty="0" smtClean="0">
                <a:latin typeface="Arial" panose="020B0604020202020204" pitchFamily="34" charset="0"/>
                <a:cs typeface="Arial" panose="020B0604020202020204" pitchFamily="34" charset="0"/>
              </a:rPr>
              <a:t>Vibration motor is used to notify in noisy place.</a:t>
            </a:r>
          </a:p>
          <a:p>
            <a:pPr algn="just">
              <a:lnSpc>
                <a:spcPct val="150000"/>
              </a:lnSpc>
              <a:buSzPct val="100000"/>
            </a:pPr>
            <a:r>
              <a:rPr lang="en-US" dirty="0" smtClean="0">
                <a:latin typeface="Arial" panose="020B0604020202020204" pitchFamily="34" charset="0"/>
                <a:cs typeface="Arial" panose="020B0604020202020204" pitchFamily="34" charset="0"/>
              </a:rPr>
              <a:t>Enables blind to navigate object even in traffic place.</a:t>
            </a:r>
          </a:p>
          <a:p>
            <a:pPr algn="just">
              <a:lnSpc>
                <a:spcPct val="150000"/>
              </a:lnSpc>
              <a:buSzPct val="100000"/>
            </a:pPr>
            <a:endParaRPr lang="en-US" dirty="0" smtClean="0">
              <a:latin typeface="Arial" panose="020B0604020202020204" pitchFamily="34" charset="0"/>
              <a:cs typeface="Arial" panose="020B0604020202020204" pitchFamily="34" charset="0"/>
            </a:endParaRPr>
          </a:p>
          <a:p>
            <a:pPr algn="just">
              <a:lnSpc>
                <a:spcPct val="150000"/>
              </a:lnSpc>
              <a:buSzPct val="100000"/>
            </a:pPr>
            <a:endParaRPr lang="en-US" dirty="0">
              <a:latin typeface="Arial" panose="020B0604020202020204" pitchFamily="34" charset="0"/>
              <a:cs typeface="Arial" panose="020B0604020202020204" pitchFamily="34" charset="0"/>
            </a:endParaRPr>
          </a:p>
        </p:txBody>
      </p:sp>
    </p:spTree>
  </p:cSld>
  <p:clrMapOvr>
    <a:masterClrMapping/>
  </p:clrMapOvr>
  <p:transition>
    <p:randomBar dir="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mtClean="0">
                <a:solidFill>
                  <a:srgbClr val="000080"/>
                </a:solidFill>
              </a:rPr>
              <a:t>SNAPSHOTS &amp; SCREENSHOTS</a:t>
            </a:r>
            <a:endParaRPr lang="en-IN" dirty="0">
              <a:solidFill>
                <a:srgbClr val="000080"/>
              </a:solidFill>
            </a:endParaRP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277549697"/>
      </p:ext>
    </p:extLst>
  </p:cSld>
  <p:clrMapOvr>
    <a:masterClrMapping/>
  </p:clrMapOvr>
  <p:transition>
    <p:randomBar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extBox 1"/>
          <p:cNvSpPr txBox="1"/>
          <p:nvPr/>
        </p:nvSpPr>
        <p:spPr>
          <a:xfrm>
            <a:off x="533400" y="3124200"/>
            <a:ext cx="8382000" cy="1200329"/>
          </a:xfrm>
          <a:prstGeom prst="rect">
            <a:avLst/>
          </a:prstGeom>
          <a:noFill/>
        </p:spPr>
        <p:txBody>
          <a:bodyPr wrap="square" rtlCol="0">
            <a:spAutoFit/>
          </a:bodyPr>
          <a:lstStyle/>
          <a:p>
            <a:r>
              <a:rPr lang="en-US" sz="7200" dirty="0"/>
              <a:t>     </a:t>
            </a:r>
            <a:r>
              <a:rPr lang="en-US" sz="7200" i="1" dirty="0">
                <a:effectLst>
                  <a:outerShdw blurRad="38100" dist="38100" dir="2700000" algn="tl">
                    <a:srgbClr val="000000">
                      <a:alpha val="43137"/>
                    </a:srgbClr>
                  </a:outerShdw>
                </a:effectLst>
              </a:rPr>
              <a:t>THANK</a:t>
            </a:r>
            <a:r>
              <a:rPr lang="en-US" sz="7200" dirty="0"/>
              <a:t> </a:t>
            </a:r>
            <a:r>
              <a:rPr lang="en-US" sz="7200" i="1" dirty="0">
                <a:effectLst>
                  <a:outerShdw blurRad="38100" dist="38100" dir="2700000" algn="tl">
                    <a:srgbClr val="000000">
                      <a:alpha val="43137"/>
                    </a:srgbClr>
                  </a:outerShdw>
                </a:effectLst>
              </a:rPr>
              <a:t>YOU !!!</a:t>
            </a:r>
          </a:p>
        </p:txBody>
      </p:sp>
    </p:spTree>
  </p:cSld>
  <p:clrMapOvr>
    <a:masterClrMapping/>
  </p:clrMapOvr>
  <p:transition>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a:xfrm>
            <a:off x="457200" y="609600"/>
            <a:ext cx="8229600" cy="1143000"/>
          </a:xfrm>
        </p:spPr>
        <p:txBody>
          <a:bodyPr/>
          <a:lstStyle/>
          <a:p>
            <a:r>
              <a:rPr lang="en-US" b="1" dirty="0">
                <a:solidFill>
                  <a:srgbClr val="000080"/>
                </a:solidFill>
              </a:rPr>
              <a:t>INTRODUCTION</a:t>
            </a:r>
          </a:p>
        </p:txBody>
      </p:sp>
      <p:sp>
        <p:nvSpPr>
          <p:cNvPr id="1048604" name="Content Placeholder 2"/>
          <p:cNvSpPr>
            <a:spLocks noGrp="1"/>
          </p:cNvSpPr>
          <p:nvPr>
            <p:ph idx="1"/>
          </p:nvPr>
        </p:nvSpPr>
        <p:spPr/>
        <p:txBody>
          <a:bodyPr>
            <a:normAutofit/>
          </a:bodyPr>
          <a:lstStyle/>
          <a:p>
            <a:pPr algn="just">
              <a:lnSpc>
                <a:spcPct val="150000"/>
              </a:lnSpc>
              <a:buSzPct val="100000"/>
            </a:pPr>
            <a:r>
              <a:rPr lang="en-US" dirty="0">
                <a:latin typeface="Arial" panose="020B0604020202020204" pitchFamily="34" charset="0"/>
                <a:cs typeface="Arial" panose="020B0604020202020204" pitchFamily="34" charset="0"/>
              </a:rPr>
              <a:t>H</a:t>
            </a:r>
            <a:r>
              <a:rPr lang="en-US" dirty="0" smtClean="0">
                <a:latin typeface="Arial" panose="020B0604020202020204" pitchFamily="34" charset="0"/>
                <a:cs typeface="Arial" panose="020B0604020202020204" pitchFamily="34" charset="0"/>
              </a:rPr>
              <a:t>elps </a:t>
            </a:r>
            <a:r>
              <a:rPr lang="en-US" dirty="0">
                <a:latin typeface="Arial" panose="020B0604020202020204" pitchFamily="34" charset="0"/>
                <a:cs typeface="Arial" panose="020B0604020202020204" pitchFamily="34" charset="0"/>
              </a:rPr>
              <a:t>the blind people to run their life as usual.</a:t>
            </a:r>
          </a:p>
          <a:p>
            <a:pPr algn="just">
              <a:lnSpc>
                <a:spcPct val="150000"/>
              </a:lnSpc>
              <a:buSzPct val="100000"/>
            </a:pPr>
            <a:r>
              <a:rPr lang="en-US" dirty="0" smtClean="0">
                <a:latin typeface="Arial" panose="020B0604020202020204" pitchFamily="34" charset="0"/>
                <a:cs typeface="Arial" panose="020B0604020202020204" pitchFamily="34" charset="0"/>
              </a:rPr>
              <a:t>43 million people are blind(surveyed by WHO).</a:t>
            </a:r>
            <a:endParaRPr lang="en-US" dirty="0">
              <a:latin typeface="Arial" panose="020B0604020202020204" pitchFamily="34" charset="0"/>
              <a:cs typeface="Arial" panose="020B0604020202020204" pitchFamily="34" charset="0"/>
            </a:endParaRPr>
          </a:p>
          <a:p>
            <a:pPr algn="just">
              <a:lnSpc>
                <a:spcPct val="150000"/>
              </a:lnSpc>
              <a:buSzPct val="100000"/>
            </a:pPr>
            <a:r>
              <a:rPr lang="en-US" dirty="0" smtClean="0">
                <a:latin typeface="Arial" panose="020B0604020202020204" pitchFamily="34" charset="0"/>
                <a:cs typeface="Arial" panose="020B0604020202020204" pitchFamily="34" charset="0"/>
              </a:rPr>
              <a:t>Still using traditional system with many cons.</a:t>
            </a:r>
            <a:endParaRPr lang="en-US" dirty="0">
              <a:latin typeface="Arial" panose="020B0604020202020204" pitchFamily="34" charset="0"/>
              <a:cs typeface="Arial" panose="020B0604020202020204" pitchFamily="34" charset="0"/>
            </a:endParaRPr>
          </a:p>
          <a:p>
            <a:pPr algn="just">
              <a:lnSpc>
                <a:spcPct val="150000"/>
              </a:lnSpc>
              <a:buSzPct val="100000"/>
            </a:pPr>
            <a:r>
              <a:rPr lang="en-US" dirty="0">
                <a:latin typeface="Arial" panose="020B0604020202020204" pitchFamily="34" charset="0"/>
                <a:cs typeface="Arial" panose="020B0604020202020204" pitchFamily="34" charset="0"/>
              </a:rPr>
              <a:t>The proposed system is more efficient way to help visually impaired people navigate with great comfort, speed and confidence</a:t>
            </a:r>
          </a:p>
          <a:p>
            <a:pPr algn="just">
              <a:lnSpc>
                <a:spcPct val="150000"/>
              </a:lnSpc>
              <a:buSzPct val="100000"/>
            </a:pPr>
            <a:endParaRPr lang="en-US" dirty="0">
              <a:latin typeface="Arial" panose="020B0604020202020204" pitchFamily="34" charset="0"/>
              <a:cs typeface="Arial" panose="020B0604020202020204" pitchFamily="34" charset="0"/>
            </a:endParaRPr>
          </a:p>
        </p:txBody>
      </p:sp>
    </p:spTree>
  </p:cSld>
  <p:clrMapOvr>
    <a:masterClrMapping/>
  </p:clrMapOvr>
  <p:transition>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Content Placeholder 2"/>
          <p:cNvSpPr>
            <a:spLocks noGrp="1"/>
          </p:cNvSpPr>
          <p:nvPr>
            <p:ph idx="1"/>
          </p:nvPr>
        </p:nvSpPr>
        <p:spPr>
          <a:xfrm>
            <a:off x="457200" y="1295400"/>
            <a:ext cx="8229600" cy="5029200"/>
          </a:xfrm>
        </p:spPr>
        <p:txBody>
          <a:bodyPr>
            <a:normAutofit lnSpcReduction="10000"/>
          </a:bodyPr>
          <a:lstStyle/>
          <a:p>
            <a:pPr algn="just">
              <a:lnSpc>
                <a:spcPct val="150000"/>
              </a:lnSpc>
              <a:buSzPct val="100000"/>
            </a:pPr>
            <a:r>
              <a:rPr lang="en-US" dirty="0">
                <a:latin typeface="Arial" panose="020B0604020202020204" pitchFamily="34" charset="0"/>
                <a:cs typeface="Arial" panose="020B0604020202020204" pitchFamily="34" charset="0"/>
              </a:rPr>
              <a:t>Our project consists of the spectacles which has ultrasonic sensors attached to it. </a:t>
            </a:r>
          </a:p>
          <a:p>
            <a:pPr algn="just">
              <a:lnSpc>
                <a:spcPct val="150000"/>
              </a:lnSpc>
              <a:buSzPct val="100000"/>
            </a:pPr>
            <a:r>
              <a:rPr lang="en-US" dirty="0">
                <a:latin typeface="Arial" panose="020B0604020202020204" pitchFamily="34" charset="0"/>
                <a:cs typeface="Arial" panose="020B0604020202020204" pitchFamily="34" charset="0"/>
              </a:rPr>
              <a:t>These ultrasonic sensors detect the nearby objects and alerts the blind person with the buzzer sound and vibrating wave signals.</a:t>
            </a:r>
          </a:p>
          <a:p>
            <a:pPr algn="just">
              <a:lnSpc>
                <a:spcPct val="150000"/>
              </a:lnSpc>
              <a:buSzPct val="100000"/>
            </a:pPr>
            <a:r>
              <a:rPr lang="en-US" dirty="0">
                <a:latin typeface="Arial" panose="020B0604020202020204" pitchFamily="34" charset="0"/>
                <a:cs typeface="Arial" panose="020B0604020202020204" pitchFamily="34" charset="0"/>
              </a:rPr>
              <a:t> The vibration helps the blind person to know about the presence of object in the noisy area.</a:t>
            </a:r>
          </a:p>
          <a:p>
            <a:pPr algn="just">
              <a:lnSpc>
                <a:spcPct val="150000"/>
              </a:lnSpc>
              <a:buSzPct val="100000"/>
            </a:pPr>
            <a:r>
              <a:rPr lang="en-US" dirty="0">
                <a:latin typeface="Arial" panose="020B0604020202020204" pitchFamily="34" charset="0"/>
                <a:cs typeface="Arial" panose="020B0604020202020204" pitchFamily="34" charset="0"/>
              </a:rPr>
              <a:t>This ensures the security of the blind person.</a:t>
            </a:r>
          </a:p>
          <a:p>
            <a:pPr algn="just">
              <a:buSzPct val="100000"/>
              <a:buNone/>
            </a:pPr>
            <a:endParaRPr lang="en-US" dirty="0">
              <a:latin typeface="Arial" panose="020B0604020202020204" pitchFamily="34" charset="0"/>
              <a:cs typeface="Arial" panose="020B0604020202020204" pitchFamily="34" charset="0"/>
            </a:endParaRPr>
          </a:p>
        </p:txBody>
      </p:sp>
    </p:spTree>
  </p:cSld>
  <p:clrMapOvr>
    <a:masterClrMapping/>
  </p:clrMapOvr>
  <p:transition>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762000"/>
            <a:ext cx="3017364" cy="861774"/>
          </a:xfrm>
          <a:prstGeom prst="rect">
            <a:avLst/>
          </a:prstGeom>
          <a:noFill/>
        </p:spPr>
        <p:txBody>
          <a:bodyPr wrap="none" rtlCol="0">
            <a:spAutoFit/>
          </a:bodyPr>
          <a:lstStyle/>
          <a:p>
            <a:r>
              <a:rPr lang="en-US" sz="5000" b="1" dirty="0">
                <a:solidFill>
                  <a:srgbClr val="000080"/>
                </a:solidFill>
                <a:latin typeface="+mj-lt"/>
              </a:rPr>
              <a:t>OBJECTIVE</a:t>
            </a:r>
            <a:endParaRPr lang="en-IN" sz="5000" dirty="0">
              <a:solidFill>
                <a:srgbClr val="000080"/>
              </a:solidFill>
              <a:latin typeface="+mj-lt"/>
            </a:endParaRPr>
          </a:p>
        </p:txBody>
      </p:sp>
      <p:sp>
        <p:nvSpPr>
          <p:cNvPr id="7" name="TextBox 6"/>
          <p:cNvSpPr txBox="1"/>
          <p:nvPr/>
        </p:nvSpPr>
        <p:spPr>
          <a:xfrm>
            <a:off x="533400" y="1752600"/>
            <a:ext cx="8153400" cy="892552"/>
          </a:xfrm>
          <a:prstGeom prst="rect">
            <a:avLst/>
          </a:prstGeom>
          <a:noFill/>
        </p:spPr>
        <p:txBody>
          <a:bodyPr wrap="square" rtlCol="0">
            <a:spAutoFit/>
          </a:bodyPr>
          <a:lstStyle/>
          <a:p>
            <a:pPr marL="457200" indent="-208800" algn="just">
              <a:buClr>
                <a:schemeClr val="accent3"/>
              </a:buClr>
              <a:buSzPct val="120000"/>
              <a:buFont typeface="Arial" panose="020B0604020202020204" pitchFamily="34" charset="0"/>
              <a:buChar char="•"/>
            </a:pPr>
            <a:r>
              <a:rPr lang="en-IN" sz="2600" dirty="0">
                <a:latin typeface="Arial" panose="020B0604020202020204" pitchFamily="34" charset="0"/>
                <a:cs typeface="Arial" panose="020B0604020202020204" pitchFamily="34" charset="0"/>
              </a:rPr>
              <a:t>The objective of  project IoT based Third Eye For visually Challenged is </a:t>
            </a:r>
          </a:p>
        </p:txBody>
      </p:sp>
      <p:sp>
        <p:nvSpPr>
          <p:cNvPr id="9" name="TextBox 8"/>
          <p:cNvSpPr txBox="1"/>
          <p:nvPr/>
        </p:nvSpPr>
        <p:spPr>
          <a:xfrm>
            <a:off x="838199" y="2971800"/>
            <a:ext cx="7848601" cy="3416320"/>
          </a:xfrm>
          <a:prstGeom prst="rect">
            <a:avLst/>
          </a:prstGeom>
          <a:noFill/>
        </p:spPr>
        <p:txBody>
          <a:bodyPr wrap="square" rtlCol="0">
            <a:spAutoFit/>
          </a:bodyPr>
          <a:lstStyle/>
          <a:p>
            <a:pPr marL="285750" indent="-285750" algn="just">
              <a:buClr>
                <a:schemeClr val="accent3"/>
              </a:buClr>
              <a:buFont typeface="Wingdings" panose="05000000000000000000" pitchFamily="2" charset="2"/>
              <a:buChar char="Ø"/>
            </a:pPr>
            <a:r>
              <a:rPr lang="en-IN" sz="2400" dirty="0">
                <a:latin typeface="Arial" panose="020B0604020202020204" pitchFamily="34" charset="0"/>
                <a:cs typeface="Arial" panose="020B0604020202020204" pitchFamily="34" charset="0"/>
              </a:rPr>
              <a:t>To design portable wearable </a:t>
            </a:r>
            <a:r>
              <a:rPr lang="en-IN" sz="2400" dirty="0" smtClean="0">
                <a:latin typeface="Arial" panose="020B0604020202020204" pitchFamily="34" charset="0"/>
                <a:cs typeface="Arial" panose="020B0604020202020204" pitchFamily="34" charset="0"/>
              </a:rPr>
              <a:t>device.</a:t>
            </a:r>
            <a:endParaRPr lang="en-IN" sz="24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285750" indent="-285750" algn="just">
              <a:buClr>
                <a:schemeClr val="accent3"/>
              </a:buClr>
              <a:buFont typeface="Wingdings" panose="05000000000000000000" pitchFamily="2" charset="2"/>
              <a:buChar char="Ø"/>
            </a:pPr>
            <a:r>
              <a:rPr lang="en-IN" sz="2400" dirty="0">
                <a:latin typeface="Arial" panose="020B0604020202020204" pitchFamily="34" charset="0"/>
                <a:cs typeface="Arial" panose="020B0604020202020204" pitchFamily="34" charset="0"/>
              </a:rPr>
              <a:t>To help </a:t>
            </a:r>
            <a:r>
              <a:rPr lang="en-IN" sz="2400" dirty="0" smtClean="0">
                <a:latin typeface="Arial" panose="020B0604020202020204" pitchFamily="34" charset="0"/>
                <a:cs typeface="Arial" panose="020B0604020202020204" pitchFamily="34" charset="0"/>
              </a:rPr>
              <a:t>the move </a:t>
            </a:r>
            <a:r>
              <a:rPr lang="en-IN" sz="2400" dirty="0">
                <a:latin typeface="Arial" panose="020B0604020202020204" pitchFamily="34" charset="0"/>
                <a:cs typeface="Arial" panose="020B0604020202020204" pitchFamily="34" charset="0"/>
              </a:rPr>
              <a:t>around from one place to another </a:t>
            </a:r>
            <a:r>
              <a:rPr lang="en-IN" sz="2400" dirty="0" smtClean="0">
                <a:latin typeface="Arial" panose="020B0604020202020204" pitchFamily="34" charset="0"/>
                <a:cs typeface="Arial" panose="020B0604020202020204" pitchFamily="34" charset="0"/>
              </a:rPr>
              <a:t>with confidence.</a:t>
            </a:r>
            <a:endParaRPr lang="en-IN" sz="24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285750" indent="-285750" algn="just">
              <a:buClr>
                <a:schemeClr val="accent3"/>
              </a:buClr>
              <a:buFont typeface="Wingdings" panose="05000000000000000000" pitchFamily="2" charset="2"/>
              <a:buChar char="Ø"/>
            </a:pPr>
            <a:r>
              <a:rPr lang="en-IN" sz="2400" dirty="0">
                <a:latin typeface="Arial" panose="020B0604020202020204" pitchFamily="34" charset="0"/>
                <a:cs typeface="Arial" panose="020B0604020202020204" pitchFamily="34" charset="0"/>
              </a:rPr>
              <a:t>To ensure the well being of the person by sending SOS message in case of emergency.</a:t>
            </a:r>
          </a:p>
          <a:p>
            <a:pPr marL="285750" indent="-285750">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7756287"/>
      </p:ext>
    </p:extLst>
  </p:cSld>
  <p:clrMapOvr>
    <a:masterClrMapping/>
  </p:clrMapOvr>
  <p:transition>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14400"/>
          </a:xfrm>
        </p:spPr>
        <p:txBody>
          <a:bodyPr/>
          <a:lstStyle/>
          <a:p>
            <a:r>
              <a:rPr lang="en-US" b="1" dirty="0">
                <a:solidFill>
                  <a:srgbClr val="000080"/>
                </a:solidFill>
              </a:rPr>
              <a:t>EXISTING SYSTEM</a:t>
            </a:r>
          </a:p>
        </p:txBody>
      </p:sp>
      <p:sp>
        <p:nvSpPr>
          <p:cNvPr id="3" name="Content Placeholder 2"/>
          <p:cNvSpPr>
            <a:spLocks noGrp="1"/>
          </p:cNvSpPr>
          <p:nvPr>
            <p:ph idx="1"/>
          </p:nvPr>
        </p:nvSpPr>
        <p:spPr>
          <a:xfrm>
            <a:off x="381000" y="1981200"/>
            <a:ext cx="8229600" cy="4800600"/>
          </a:xfrm>
        </p:spPr>
        <p:txBody>
          <a:bodyPr>
            <a:noAutofit/>
          </a:bodyPr>
          <a:lstStyle/>
          <a:p>
            <a:pPr indent="-208800" algn="just">
              <a:lnSpc>
                <a:spcPct val="150000"/>
              </a:lnSpc>
              <a:buSzPct val="90000"/>
            </a:pPr>
            <a:r>
              <a:rPr lang="en-US" dirty="0">
                <a:latin typeface="Arial" panose="020B0604020202020204" pitchFamily="34" charset="0"/>
                <a:cs typeface="Arial" panose="020B0604020202020204" pitchFamily="34" charset="0"/>
              </a:rPr>
              <a:t>The major exiting systems are </a:t>
            </a:r>
          </a:p>
          <a:p>
            <a:pPr marL="0" indent="0" algn="just">
              <a:lnSpc>
                <a:spcPct val="150000"/>
              </a:lnSpc>
              <a:buNone/>
            </a:pPr>
            <a:endParaRPr lang="en-US" dirty="0">
              <a:latin typeface="Arial" panose="020B0604020202020204" pitchFamily="34" charset="0"/>
              <a:cs typeface="Arial" panose="020B0604020202020204" pitchFamily="34" charset="0"/>
            </a:endParaRPr>
          </a:p>
          <a:p>
            <a:pPr lvl="4" algn="just">
              <a:lnSpc>
                <a:spcPct val="150000"/>
              </a:lnSpc>
              <a:buSzPct val="100000"/>
              <a:buFont typeface="Wingdings" panose="05000000000000000000" pitchFamily="2" charset="2"/>
              <a:buChar char="Ø"/>
            </a:pPr>
            <a:r>
              <a:rPr lang="en-US" sz="2600" dirty="0">
                <a:latin typeface="Arial" panose="020B0604020202020204" pitchFamily="34" charset="0"/>
                <a:cs typeface="Arial" panose="020B0604020202020204" pitchFamily="34" charset="0"/>
              </a:rPr>
              <a:t>White Cane</a:t>
            </a:r>
          </a:p>
          <a:p>
            <a:pPr lvl="4" algn="just">
              <a:lnSpc>
                <a:spcPct val="150000"/>
              </a:lnSpc>
              <a:buSzPct val="100000"/>
              <a:buFont typeface="Wingdings" panose="05000000000000000000" pitchFamily="2" charset="2"/>
              <a:buChar char="Ø"/>
            </a:pPr>
            <a:r>
              <a:rPr lang="en-US" sz="2600" dirty="0">
                <a:latin typeface="Arial" panose="020B0604020202020204" pitchFamily="34" charset="0"/>
                <a:cs typeface="Arial" panose="020B0604020202020204" pitchFamily="34" charset="0"/>
              </a:rPr>
              <a:t>Vision (a torch for blinds)</a:t>
            </a:r>
          </a:p>
          <a:p>
            <a:pPr lvl="4" algn="just">
              <a:lnSpc>
                <a:spcPct val="150000"/>
              </a:lnSpc>
              <a:buSzPct val="100000"/>
              <a:buFont typeface="Wingdings" panose="05000000000000000000" pitchFamily="2" charset="2"/>
              <a:buChar char="Ø"/>
            </a:pPr>
            <a:r>
              <a:rPr lang="en-US" sz="2600" dirty="0">
                <a:latin typeface="Arial" panose="020B0604020202020204" pitchFamily="34" charset="0"/>
                <a:cs typeface="Arial" panose="020B0604020202020204" pitchFamily="34" charset="0"/>
              </a:rPr>
              <a:t>Vibration Gloves</a:t>
            </a:r>
          </a:p>
          <a:p>
            <a:pPr>
              <a:lnSpc>
                <a:spcPct val="150000"/>
              </a:lnSpc>
            </a:pPr>
            <a:endParaRPr lang="en-US" dirty="0">
              <a:latin typeface="Arial" panose="020B0604020202020204" pitchFamily="34" charset="0"/>
              <a:cs typeface="Arial" panose="020B0604020202020204" pitchFamily="34" charset="0"/>
            </a:endParaRPr>
          </a:p>
          <a:p>
            <a:pPr algn="just">
              <a:lnSpc>
                <a:spcPct val="170000"/>
              </a:lnSpc>
            </a:pPr>
            <a:endParaRPr lang="en-US" sz="2400" dirty="0">
              <a:latin typeface="Arial" panose="020B0604020202020204" pitchFamily="34" charset="0"/>
              <a:cs typeface="Arial" panose="020B0604020202020204" pitchFamily="34" charset="0"/>
            </a:endParaRPr>
          </a:p>
        </p:txBody>
      </p:sp>
    </p:spTree>
  </p:cSld>
  <p:clrMapOvr>
    <a:masterClrMapping/>
  </p:clrMapOvr>
  <p:transition>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679</TotalTime>
  <Words>1437</Words>
  <Application>Microsoft Office PowerPoint</Application>
  <PresentationFormat>On-screen Show (4:3)</PresentationFormat>
  <Paragraphs>398</Paragraphs>
  <Slides>51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宋体</vt:lpstr>
      <vt:lpstr>Arial</vt:lpstr>
      <vt:lpstr>Calibri</vt:lpstr>
      <vt:lpstr>Calibri (Headings)</vt:lpstr>
      <vt:lpstr>Calibri Light</vt:lpstr>
      <vt:lpstr>Constantia</vt:lpstr>
      <vt:lpstr>Times New Roman</vt:lpstr>
      <vt:lpstr>Wingdings</vt:lpstr>
      <vt:lpstr>Wingdings 2</vt:lpstr>
      <vt:lpstr>Flow</vt:lpstr>
      <vt:lpstr>IOT BASED  THIRD EYE FOR  VISUALLY CHALLENGED PEOPLE</vt:lpstr>
      <vt:lpstr>  TEAM MEMBERS</vt:lpstr>
      <vt:lpstr>AGENDA</vt:lpstr>
      <vt:lpstr>ABSTRACT</vt:lpstr>
      <vt:lpstr>PowerPoint Presentation</vt:lpstr>
      <vt:lpstr>INTRODUCTION</vt:lpstr>
      <vt:lpstr>PowerPoint Presentation</vt:lpstr>
      <vt:lpstr>PowerPoint Presentation</vt:lpstr>
      <vt:lpstr>EXISTING SYSTEM</vt:lpstr>
      <vt:lpstr>PowerPoint Presentation</vt:lpstr>
      <vt:lpstr>                     </vt:lpstr>
      <vt:lpstr>PowerPoint Presentation</vt:lpstr>
      <vt:lpstr>PowerPoint Presentation</vt:lpstr>
      <vt:lpstr>VIBRATION GLOVES</vt:lpstr>
      <vt:lpstr>Disadvantage</vt:lpstr>
      <vt:lpstr>PROPOSED SYSTEM</vt:lpstr>
      <vt:lpstr>PowerPoint Presentation</vt:lpstr>
      <vt:lpstr>ADVANTAGES</vt:lpstr>
      <vt:lpstr>SYSTEM REQUIREMENTS</vt:lpstr>
      <vt:lpstr>ESP32</vt:lpstr>
      <vt:lpstr>PowerPoint Presentation</vt:lpstr>
      <vt:lpstr>ULTRASONIC SENSOR</vt:lpstr>
      <vt:lpstr>PowerPoint Presentation</vt:lpstr>
      <vt:lpstr>GPS MODULE(NEO6M)</vt:lpstr>
      <vt:lpstr>PowerPoint Presentation</vt:lpstr>
      <vt:lpstr>SOFTWARE DESCRIPTION</vt:lpstr>
      <vt:lpstr>OVERALL DIAGRAM</vt:lpstr>
      <vt:lpstr>PowerPoint Presentation</vt:lpstr>
      <vt:lpstr>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IMPLEMENTATION</vt:lpstr>
      <vt:lpstr>PROJECT TESTING</vt:lpstr>
      <vt:lpstr>CONCLUSION</vt:lpstr>
      <vt:lpstr>FUTURE ENHANCEMENT</vt:lpstr>
      <vt:lpstr>APPENDIX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SNAPSHOTS &amp; SCREENSHOTS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THIRD EYE FOR VISUALLY CHALLENGED</dc:title>
  <dc:creator>Administrator</dc:creator>
  <cp:lastModifiedBy>DELL</cp:lastModifiedBy>
  <cp:revision>362</cp:revision>
  <dcterms:created xsi:type="dcterms:W3CDTF">2023-02-08T11:21:24Z</dcterms:created>
  <dcterms:modified xsi:type="dcterms:W3CDTF">2024-04-26T04:37:55Z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99e1777714fd4cf18feb53ddb218bded</vt:lpwstr>
  </property>
</Properties>
</file>