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gu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5144-9EDF-4590-B574-0D21F43B4DC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48793A-2177-461D-9676-FBB75F6E72B3}">
      <dgm:prSet/>
      <dgm:spPr/>
      <dgm:t>
        <a:bodyPr/>
        <a:lstStyle/>
        <a:p>
          <a:r>
            <a:rPr lang="gu-IN" b="0" i="0" baseline="0" dirty="0" err="1"/>
            <a:t>Loss</a:t>
          </a:r>
          <a:r>
            <a:rPr lang="gu-IN" b="0" i="0" baseline="0" dirty="0"/>
            <a:t>: </a:t>
          </a:r>
          <a:r>
            <a:rPr lang="gu-IN" b="0" i="0" baseline="0" dirty="0" err="1"/>
            <a:t>categorical_crossentropy</a:t>
          </a:r>
          <a:endParaRPr lang="en-US" b="0" i="0" baseline="0" dirty="0"/>
        </a:p>
      </dgm:t>
    </dgm:pt>
    <dgm:pt modelId="{1FB032C8-4EEC-4907-B61E-DD0CD76A65EA}" type="parTrans" cxnId="{89C7C450-BC0A-4012-9877-2C23E7FC0558}">
      <dgm:prSet/>
      <dgm:spPr/>
      <dgm:t>
        <a:bodyPr/>
        <a:lstStyle/>
        <a:p>
          <a:endParaRPr lang="en-US"/>
        </a:p>
      </dgm:t>
    </dgm:pt>
    <dgm:pt modelId="{56EA9271-E47F-47C1-90D7-E5591F98B2E9}" type="sibTrans" cxnId="{89C7C450-BC0A-4012-9877-2C23E7FC0558}">
      <dgm:prSet/>
      <dgm:spPr/>
      <dgm:t>
        <a:bodyPr/>
        <a:lstStyle/>
        <a:p>
          <a:endParaRPr lang="en-US"/>
        </a:p>
      </dgm:t>
    </dgm:pt>
    <dgm:pt modelId="{3AF86F2E-37F2-4AA6-B102-98D1B8B94E16}">
      <dgm:prSet/>
      <dgm:spPr/>
      <dgm:t>
        <a:bodyPr/>
        <a:lstStyle/>
        <a:p>
          <a:r>
            <a:rPr lang="gu-IN" b="0" i="0" baseline="0" dirty="0" err="1"/>
            <a:t>Optimizer</a:t>
          </a:r>
          <a:r>
            <a:rPr lang="gu-IN" b="0" i="0" baseline="0" dirty="0"/>
            <a:t>: </a:t>
          </a:r>
          <a:r>
            <a:rPr lang="gu-IN" b="0" i="0" baseline="0" dirty="0" err="1"/>
            <a:t>Adam</a:t>
          </a:r>
          <a:endParaRPr lang="en-US" dirty="0"/>
        </a:p>
      </dgm:t>
    </dgm:pt>
    <dgm:pt modelId="{B3A61055-2882-4A08-8591-DE62E59C8429}" type="parTrans" cxnId="{5C5F3695-1A15-45E3-BED3-6B1DAF67E462}">
      <dgm:prSet/>
      <dgm:spPr/>
      <dgm:t>
        <a:bodyPr/>
        <a:lstStyle/>
        <a:p>
          <a:endParaRPr lang="en-US"/>
        </a:p>
      </dgm:t>
    </dgm:pt>
    <dgm:pt modelId="{15BDD41F-EB64-4C22-9880-82FDB49B594C}" type="sibTrans" cxnId="{5C5F3695-1A15-45E3-BED3-6B1DAF67E462}">
      <dgm:prSet/>
      <dgm:spPr/>
      <dgm:t>
        <a:bodyPr/>
        <a:lstStyle/>
        <a:p>
          <a:endParaRPr lang="en-US"/>
        </a:p>
      </dgm:t>
    </dgm:pt>
    <dgm:pt modelId="{F915CCAD-FCC6-4CA1-8656-BC89F9DB5F4D}">
      <dgm:prSet/>
      <dgm:spPr/>
      <dgm:t>
        <a:bodyPr/>
        <a:lstStyle/>
        <a:p>
          <a:r>
            <a:rPr lang="gu-IN" b="0" i="0" baseline="0" dirty="0" err="1"/>
            <a:t>Epochs</a:t>
          </a:r>
          <a:r>
            <a:rPr lang="gu-IN" b="0" i="0" baseline="0" dirty="0"/>
            <a:t>: </a:t>
          </a:r>
          <a:r>
            <a:rPr lang="gu-IN" b="0" i="0" baseline="0" dirty="0" err="1"/>
            <a:t>Up</a:t>
          </a:r>
          <a:r>
            <a:rPr lang="gu-IN" b="0" i="0" baseline="0" dirty="0"/>
            <a:t> </a:t>
          </a:r>
          <a:r>
            <a:rPr lang="gu-IN" b="0" i="0" baseline="0" dirty="0" err="1"/>
            <a:t>to</a:t>
          </a:r>
          <a:r>
            <a:rPr lang="gu-IN" b="0" i="0" baseline="0" dirty="0"/>
            <a:t> 25 (</a:t>
          </a:r>
          <a:r>
            <a:rPr lang="gu-IN" b="0" i="0" baseline="0" dirty="0" err="1"/>
            <a:t>early</a:t>
          </a:r>
          <a:r>
            <a:rPr lang="gu-IN" b="0" i="0" baseline="0" dirty="0"/>
            <a:t> </a:t>
          </a:r>
          <a:r>
            <a:rPr lang="gu-IN" b="0" i="0" baseline="0" dirty="0" err="1"/>
            <a:t>stopping</a:t>
          </a:r>
          <a:r>
            <a:rPr lang="gu-IN" b="0" i="0" baseline="0" dirty="0"/>
            <a:t> </a:t>
          </a:r>
          <a:r>
            <a:rPr lang="gu-IN" b="0" i="0" baseline="0" dirty="0" err="1"/>
            <a:t>used</a:t>
          </a:r>
          <a:r>
            <a:rPr lang="gu-IN" b="0" i="0" baseline="0" dirty="0"/>
            <a:t>)</a:t>
          </a:r>
          <a:endParaRPr lang="en-US" dirty="0"/>
        </a:p>
      </dgm:t>
    </dgm:pt>
    <dgm:pt modelId="{6832EFC0-A87D-4271-BB3A-E5CB2D8DAE89}" type="parTrans" cxnId="{209408BA-FC19-47BC-AC3D-A97B20A410DC}">
      <dgm:prSet/>
      <dgm:spPr/>
      <dgm:t>
        <a:bodyPr/>
        <a:lstStyle/>
        <a:p>
          <a:endParaRPr lang="en-US"/>
        </a:p>
      </dgm:t>
    </dgm:pt>
    <dgm:pt modelId="{2012B3FF-6B4E-41AE-93AA-91ED3AA99270}" type="sibTrans" cxnId="{209408BA-FC19-47BC-AC3D-A97B20A410DC}">
      <dgm:prSet/>
      <dgm:spPr/>
      <dgm:t>
        <a:bodyPr/>
        <a:lstStyle/>
        <a:p>
          <a:endParaRPr lang="en-US"/>
        </a:p>
      </dgm:t>
    </dgm:pt>
    <dgm:pt modelId="{28ED60DC-9B1C-4309-B7F7-42B6B9E58F46}">
      <dgm:prSet/>
      <dgm:spPr/>
      <dgm:t>
        <a:bodyPr/>
        <a:lstStyle/>
        <a:p>
          <a:r>
            <a:rPr lang="gu-IN" b="0" i="0" baseline="0"/>
            <a:t>Batch Size: 64</a:t>
          </a:r>
          <a:endParaRPr lang="en-US"/>
        </a:p>
      </dgm:t>
    </dgm:pt>
    <dgm:pt modelId="{1D36559D-4B6C-454F-A484-E829EA8BDE2C}" type="parTrans" cxnId="{757B9286-B0A3-4D75-AEFD-60BB19112957}">
      <dgm:prSet/>
      <dgm:spPr/>
      <dgm:t>
        <a:bodyPr/>
        <a:lstStyle/>
        <a:p>
          <a:endParaRPr lang="en-US"/>
        </a:p>
      </dgm:t>
    </dgm:pt>
    <dgm:pt modelId="{8A179FE0-9113-48D5-8476-38A9EF6CC877}" type="sibTrans" cxnId="{757B9286-B0A3-4D75-AEFD-60BB19112957}">
      <dgm:prSet/>
      <dgm:spPr/>
      <dgm:t>
        <a:bodyPr/>
        <a:lstStyle/>
        <a:p>
          <a:endParaRPr lang="en-US"/>
        </a:p>
      </dgm:t>
    </dgm:pt>
    <dgm:pt modelId="{7E1EC05C-C0A7-43C4-9DF6-C9CA7408D4F7}">
      <dgm:prSet/>
      <dgm:spPr/>
      <dgm:t>
        <a:bodyPr/>
        <a:lstStyle/>
        <a:p>
          <a:r>
            <a:rPr lang="gu-IN" b="0" i="0" baseline="0" dirty="0" err="1"/>
            <a:t>Callbacks</a:t>
          </a:r>
          <a:r>
            <a:rPr lang="gu-IN" b="0" i="0" baseline="0" dirty="0"/>
            <a:t>: </a:t>
          </a:r>
          <a:r>
            <a:rPr lang="gu-IN" b="0" i="0" baseline="0" dirty="0" err="1"/>
            <a:t>ModelCheckpoint</a:t>
          </a:r>
          <a:r>
            <a:rPr lang="gu-IN" b="0" i="0" baseline="0" dirty="0"/>
            <a:t>, </a:t>
          </a:r>
          <a:r>
            <a:rPr lang="gu-IN" b="0" i="0" baseline="0" dirty="0" err="1"/>
            <a:t>EarlyStopping</a:t>
          </a:r>
          <a:endParaRPr lang="en-US" dirty="0"/>
        </a:p>
      </dgm:t>
    </dgm:pt>
    <dgm:pt modelId="{0FC8749B-DA41-4FA0-9FD2-BC738BBC6469}" type="parTrans" cxnId="{5E10F4E9-3EA1-4BD2-856A-8C4D9F2B3611}">
      <dgm:prSet/>
      <dgm:spPr/>
      <dgm:t>
        <a:bodyPr/>
        <a:lstStyle/>
        <a:p>
          <a:endParaRPr lang="en-US"/>
        </a:p>
      </dgm:t>
    </dgm:pt>
    <dgm:pt modelId="{9D0CA3A0-B7FA-4122-99E1-276B623A5E25}" type="sibTrans" cxnId="{5E10F4E9-3EA1-4BD2-856A-8C4D9F2B3611}">
      <dgm:prSet/>
      <dgm:spPr/>
      <dgm:t>
        <a:bodyPr/>
        <a:lstStyle/>
        <a:p>
          <a:endParaRPr lang="en-US"/>
        </a:p>
      </dgm:t>
    </dgm:pt>
    <dgm:pt modelId="{3F0E86AC-B209-4A25-AE25-35C381E71580}" type="pres">
      <dgm:prSet presAssocID="{2CA45144-9EDF-4590-B574-0D21F43B4DCD}" presName="outerComposite" presStyleCnt="0">
        <dgm:presLayoutVars>
          <dgm:chMax val="5"/>
          <dgm:dir/>
          <dgm:resizeHandles val="exact"/>
        </dgm:presLayoutVars>
      </dgm:prSet>
      <dgm:spPr/>
    </dgm:pt>
    <dgm:pt modelId="{E4743BB4-83A8-4B87-8971-3F333364D55A}" type="pres">
      <dgm:prSet presAssocID="{2CA45144-9EDF-4590-B574-0D21F43B4DCD}" presName="dummyMaxCanvas" presStyleCnt="0">
        <dgm:presLayoutVars/>
      </dgm:prSet>
      <dgm:spPr/>
    </dgm:pt>
    <dgm:pt modelId="{10D629C3-9D8A-45EB-AE99-44A37B7757FE}" type="pres">
      <dgm:prSet presAssocID="{2CA45144-9EDF-4590-B574-0D21F43B4DCD}" presName="FiveNodes_1" presStyleLbl="node1" presStyleIdx="0" presStyleCnt="5">
        <dgm:presLayoutVars>
          <dgm:bulletEnabled val="1"/>
        </dgm:presLayoutVars>
      </dgm:prSet>
      <dgm:spPr/>
    </dgm:pt>
    <dgm:pt modelId="{C0C9D9C7-3D71-41DB-A6D0-E16D1CFC1B40}" type="pres">
      <dgm:prSet presAssocID="{2CA45144-9EDF-4590-B574-0D21F43B4DCD}" presName="FiveNodes_2" presStyleLbl="node1" presStyleIdx="1" presStyleCnt="5">
        <dgm:presLayoutVars>
          <dgm:bulletEnabled val="1"/>
        </dgm:presLayoutVars>
      </dgm:prSet>
      <dgm:spPr/>
    </dgm:pt>
    <dgm:pt modelId="{4AA6CB68-29BF-431A-AE52-6AF9DAFD851B}" type="pres">
      <dgm:prSet presAssocID="{2CA45144-9EDF-4590-B574-0D21F43B4DCD}" presName="FiveNodes_3" presStyleLbl="node1" presStyleIdx="2" presStyleCnt="5">
        <dgm:presLayoutVars>
          <dgm:bulletEnabled val="1"/>
        </dgm:presLayoutVars>
      </dgm:prSet>
      <dgm:spPr/>
    </dgm:pt>
    <dgm:pt modelId="{27AF4F6C-DE5D-47B6-A8BF-4D1728AF8F90}" type="pres">
      <dgm:prSet presAssocID="{2CA45144-9EDF-4590-B574-0D21F43B4DCD}" presName="FiveNodes_4" presStyleLbl="node1" presStyleIdx="3" presStyleCnt="5">
        <dgm:presLayoutVars>
          <dgm:bulletEnabled val="1"/>
        </dgm:presLayoutVars>
      </dgm:prSet>
      <dgm:spPr/>
    </dgm:pt>
    <dgm:pt modelId="{EF51F146-7989-4136-898D-8EE1C2FFFF42}" type="pres">
      <dgm:prSet presAssocID="{2CA45144-9EDF-4590-B574-0D21F43B4DCD}" presName="FiveNodes_5" presStyleLbl="node1" presStyleIdx="4" presStyleCnt="5">
        <dgm:presLayoutVars>
          <dgm:bulletEnabled val="1"/>
        </dgm:presLayoutVars>
      </dgm:prSet>
      <dgm:spPr/>
    </dgm:pt>
    <dgm:pt modelId="{8236DA56-9067-4F5E-AA66-DB58015A8EE5}" type="pres">
      <dgm:prSet presAssocID="{2CA45144-9EDF-4590-B574-0D21F43B4DCD}" presName="FiveConn_1-2" presStyleLbl="fgAccFollowNode1" presStyleIdx="0" presStyleCnt="4">
        <dgm:presLayoutVars>
          <dgm:bulletEnabled val="1"/>
        </dgm:presLayoutVars>
      </dgm:prSet>
      <dgm:spPr/>
    </dgm:pt>
    <dgm:pt modelId="{2990D4D7-56A7-43C2-8451-A10D552BD9A9}" type="pres">
      <dgm:prSet presAssocID="{2CA45144-9EDF-4590-B574-0D21F43B4DCD}" presName="FiveConn_2-3" presStyleLbl="fgAccFollowNode1" presStyleIdx="1" presStyleCnt="4">
        <dgm:presLayoutVars>
          <dgm:bulletEnabled val="1"/>
        </dgm:presLayoutVars>
      </dgm:prSet>
      <dgm:spPr/>
    </dgm:pt>
    <dgm:pt modelId="{5A3E42AC-4F69-4CF5-A831-D6F66459E8C4}" type="pres">
      <dgm:prSet presAssocID="{2CA45144-9EDF-4590-B574-0D21F43B4DCD}" presName="FiveConn_3-4" presStyleLbl="fgAccFollowNode1" presStyleIdx="2" presStyleCnt="4">
        <dgm:presLayoutVars>
          <dgm:bulletEnabled val="1"/>
        </dgm:presLayoutVars>
      </dgm:prSet>
      <dgm:spPr/>
    </dgm:pt>
    <dgm:pt modelId="{57A603D6-82D3-43CB-B5A2-FC7907E11188}" type="pres">
      <dgm:prSet presAssocID="{2CA45144-9EDF-4590-B574-0D21F43B4DCD}" presName="FiveConn_4-5" presStyleLbl="fgAccFollowNode1" presStyleIdx="3" presStyleCnt="4">
        <dgm:presLayoutVars>
          <dgm:bulletEnabled val="1"/>
        </dgm:presLayoutVars>
      </dgm:prSet>
      <dgm:spPr/>
    </dgm:pt>
    <dgm:pt modelId="{3AFC513C-A574-4C5A-8DC2-C8C0C3BE3114}" type="pres">
      <dgm:prSet presAssocID="{2CA45144-9EDF-4590-B574-0D21F43B4DCD}" presName="FiveNodes_1_text" presStyleLbl="node1" presStyleIdx="4" presStyleCnt="5">
        <dgm:presLayoutVars>
          <dgm:bulletEnabled val="1"/>
        </dgm:presLayoutVars>
      </dgm:prSet>
      <dgm:spPr/>
    </dgm:pt>
    <dgm:pt modelId="{15C6B960-04BB-46EC-B424-789F2BFC56C5}" type="pres">
      <dgm:prSet presAssocID="{2CA45144-9EDF-4590-B574-0D21F43B4DCD}" presName="FiveNodes_2_text" presStyleLbl="node1" presStyleIdx="4" presStyleCnt="5">
        <dgm:presLayoutVars>
          <dgm:bulletEnabled val="1"/>
        </dgm:presLayoutVars>
      </dgm:prSet>
      <dgm:spPr/>
    </dgm:pt>
    <dgm:pt modelId="{DDDA2F4D-2031-4AE5-8E63-938E7A8D927B}" type="pres">
      <dgm:prSet presAssocID="{2CA45144-9EDF-4590-B574-0D21F43B4DCD}" presName="FiveNodes_3_text" presStyleLbl="node1" presStyleIdx="4" presStyleCnt="5">
        <dgm:presLayoutVars>
          <dgm:bulletEnabled val="1"/>
        </dgm:presLayoutVars>
      </dgm:prSet>
      <dgm:spPr/>
    </dgm:pt>
    <dgm:pt modelId="{44A96E82-C664-42F1-9921-4D29F6368B76}" type="pres">
      <dgm:prSet presAssocID="{2CA45144-9EDF-4590-B574-0D21F43B4DCD}" presName="FiveNodes_4_text" presStyleLbl="node1" presStyleIdx="4" presStyleCnt="5">
        <dgm:presLayoutVars>
          <dgm:bulletEnabled val="1"/>
        </dgm:presLayoutVars>
      </dgm:prSet>
      <dgm:spPr/>
    </dgm:pt>
    <dgm:pt modelId="{7276926F-2530-4714-83E5-0C013E1B6B1E}" type="pres">
      <dgm:prSet presAssocID="{2CA45144-9EDF-4590-B574-0D21F43B4DC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BDC7B07-3759-4D8A-918D-CABE178F6CB7}" type="presOf" srcId="{7E1EC05C-C0A7-43C4-9DF6-C9CA7408D4F7}" destId="{EF51F146-7989-4136-898D-8EE1C2FFFF42}" srcOrd="0" destOrd="0" presId="urn:microsoft.com/office/officeart/2005/8/layout/vProcess5"/>
    <dgm:cxn modelId="{2458FE31-1F1A-425F-B93C-216DE23FE98E}" type="presOf" srcId="{15BDD41F-EB64-4C22-9880-82FDB49B594C}" destId="{2990D4D7-56A7-43C2-8451-A10D552BD9A9}" srcOrd="0" destOrd="0" presId="urn:microsoft.com/office/officeart/2005/8/layout/vProcess5"/>
    <dgm:cxn modelId="{AE44CF38-B27B-495F-8AE8-35F167AE55E7}" type="presOf" srcId="{7E1EC05C-C0A7-43C4-9DF6-C9CA7408D4F7}" destId="{7276926F-2530-4714-83E5-0C013E1B6B1E}" srcOrd="1" destOrd="0" presId="urn:microsoft.com/office/officeart/2005/8/layout/vProcess5"/>
    <dgm:cxn modelId="{470C2F5E-F9F1-4723-93FD-87FBDADD8D02}" type="presOf" srcId="{3AF86F2E-37F2-4AA6-B102-98D1B8B94E16}" destId="{C0C9D9C7-3D71-41DB-A6D0-E16D1CFC1B40}" srcOrd="0" destOrd="0" presId="urn:microsoft.com/office/officeart/2005/8/layout/vProcess5"/>
    <dgm:cxn modelId="{1145A869-0DBC-4CA6-BA1C-2007D6CBABED}" type="presOf" srcId="{2012B3FF-6B4E-41AE-93AA-91ED3AA99270}" destId="{5A3E42AC-4F69-4CF5-A831-D6F66459E8C4}" srcOrd="0" destOrd="0" presId="urn:microsoft.com/office/officeart/2005/8/layout/vProcess5"/>
    <dgm:cxn modelId="{3C6ADC6A-F207-4F61-960E-22F37F159E26}" type="presOf" srcId="{A748793A-2177-461D-9676-FBB75F6E72B3}" destId="{10D629C3-9D8A-45EB-AE99-44A37B7757FE}" srcOrd="0" destOrd="0" presId="urn:microsoft.com/office/officeart/2005/8/layout/vProcess5"/>
    <dgm:cxn modelId="{202D9B4C-71B3-421A-8B44-3AF980125A9E}" type="presOf" srcId="{A748793A-2177-461D-9676-FBB75F6E72B3}" destId="{3AFC513C-A574-4C5A-8DC2-C8C0C3BE3114}" srcOrd="1" destOrd="0" presId="urn:microsoft.com/office/officeart/2005/8/layout/vProcess5"/>
    <dgm:cxn modelId="{89C7C450-BC0A-4012-9877-2C23E7FC0558}" srcId="{2CA45144-9EDF-4590-B574-0D21F43B4DCD}" destId="{A748793A-2177-461D-9676-FBB75F6E72B3}" srcOrd="0" destOrd="0" parTransId="{1FB032C8-4EEC-4907-B61E-DD0CD76A65EA}" sibTransId="{56EA9271-E47F-47C1-90D7-E5591F98B2E9}"/>
    <dgm:cxn modelId="{AD7A1C52-3270-49EF-B563-F78F9BD488B5}" type="presOf" srcId="{F915CCAD-FCC6-4CA1-8656-BC89F9DB5F4D}" destId="{4AA6CB68-29BF-431A-AE52-6AF9DAFD851B}" srcOrd="0" destOrd="0" presId="urn:microsoft.com/office/officeart/2005/8/layout/vProcess5"/>
    <dgm:cxn modelId="{DEB63C52-E4DC-4290-987C-DA0785D55A88}" type="presOf" srcId="{8A179FE0-9113-48D5-8476-38A9EF6CC877}" destId="{57A603D6-82D3-43CB-B5A2-FC7907E11188}" srcOrd="0" destOrd="0" presId="urn:microsoft.com/office/officeart/2005/8/layout/vProcess5"/>
    <dgm:cxn modelId="{3FEFB678-4212-41DB-9FB5-469DF5580DA1}" type="presOf" srcId="{28ED60DC-9B1C-4309-B7F7-42B6B9E58F46}" destId="{27AF4F6C-DE5D-47B6-A8BF-4D1728AF8F90}" srcOrd="0" destOrd="0" presId="urn:microsoft.com/office/officeart/2005/8/layout/vProcess5"/>
    <dgm:cxn modelId="{774C3186-1C29-4DC6-9DC2-438576D9268D}" type="presOf" srcId="{28ED60DC-9B1C-4309-B7F7-42B6B9E58F46}" destId="{44A96E82-C664-42F1-9921-4D29F6368B76}" srcOrd="1" destOrd="0" presId="urn:microsoft.com/office/officeart/2005/8/layout/vProcess5"/>
    <dgm:cxn modelId="{757B9286-B0A3-4D75-AEFD-60BB19112957}" srcId="{2CA45144-9EDF-4590-B574-0D21F43B4DCD}" destId="{28ED60DC-9B1C-4309-B7F7-42B6B9E58F46}" srcOrd="3" destOrd="0" parTransId="{1D36559D-4B6C-454F-A484-E829EA8BDE2C}" sibTransId="{8A179FE0-9113-48D5-8476-38A9EF6CC877}"/>
    <dgm:cxn modelId="{5C5F3695-1A15-45E3-BED3-6B1DAF67E462}" srcId="{2CA45144-9EDF-4590-B574-0D21F43B4DCD}" destId="{3AF86F2E-37F2-4AA6-B102-98D1B8B94E16}" srcOrd="1" destOrd="0" parTransId="{B3A61055-2882-4A08-8591-DE62E59C8429}" sibTransId="{15BDD41F-EB64-4C22-9880-82FDB49B594C}"/>
    <dgm:cxn modelId="{C13646A4-3E41-4595-9217-27BB234F6017}" type="presOf" srcId="{56EA9271-E47F-47C1-90D7-E5591F98B2E9}" destId="{8236DA56-9067-4F5E-AA66-DB58015A8EE5}" srcOrd="0" destOrd="0" presId="urn:microsoft.com/office/officeart/2005/8/layout/vProcess5"/>
    <dgm:cxn modelId="{209408BA-FC19-47BC-AC3D-A97B20A410DC}" srcId="{2CA45144-9EDF-4590-B574-0D21F43B4DCD}" destId="{F915CCAD-FCC6-4CA1-8656-BC89F9DB5F4D}" srcOrd="2" destOrd="0" parTransId="{6832EFC0-A87D-4271-BB3A-E5CB2D8DAE89}" sibTransId="{2012B3FF-6B4E-41AE-93AA-91ED3AA99270}"/>
    <dgm:cxn modelId="{EBF67EC1-AE3C-45E1-AA52-817E9D44AA7E}" type="presOf" srcId="{F915CCAD-FCC6-4CA1-8656-BC89F9DB5F4D}" destId="{DDDA2F4D-2031-4AE5-8E63-938E7A8D927B}" srcOrd="1" destOrd="0" presId="urn:microsoft.com/office/officeart/2005/8/layout/vProcess5"/>
    <dgm:cxn modelId="{5E10F4E9-3EA1-4BD2-856A-8C4D9F2B3611}" srcId="{2CA45144-9EDF-4590-B574-0D21F43B4DCD}" destId="{7E1EC05C-C0A7-43C4-9DF6-C9CA7408D4F7}" srcOrd="4" destOrd="0" parTransId="{0FC8749B-DA41-4FA0-9FD2-BC738BBC6469}" sibTransId="{9D0CA3A0-B7FA-4122-99E1-276B623A5E25}"/>
    <dgm:cxn modelId="{D936DFEE-1A49-4042-8173-E88A07B4F8B9}" type="presOf" srcId="{2CA45144-9EDF-4590-B574-0D21F43B4DCD}" destId="{3F0E86AC-B209-4A25-AE25-35C381E71580}" srcOrd="0" destOrd="0" presId="urn:microsoft.com/office/officeart/2005/8/layout/vProcess5"/>
    <dgm:cxn modelId="{C1FACCF8-0893-45F9-94BA-0B481962DEF4}" type="presOf" srcId="{3AF86F2E-37F2-4AA6-B102-98D1B8B94E16}" destId="{15C6B960-04BB-46EC-B424-789F2BFC56C5}" srcOrd="1" destOrd="0" presId="urn:microsoft.com/office/officeart/2005/8/layout/vProcess5"/>
    <dgm:cxn modelId="{64DA98ED-69AD-40AF-95B4-4627E5AE5634}" type="presParOf" srcId="{3F0E86AC-B209-4A25-AE25-35C381E71580}" destId="{E4743BB4-83A8-4B87-8971-3F333364D55A}" srcOrd="0" destOrd="0" presId="urn:microsoft.com/office/officeart/2005/8/layout/vProcess5"/>
    <dgm:cxn modelId="{0BD14DEA-9C85-4BCD-93FC-4EE6CC4423A5}" type="presParOf" srcId="{3F0E86AC-B209-4A25-AE25-35C381E71580}" destId="{10D629C3-9D8A-45EB-AE99-44A37B7757FE}" srcOrd="1" destOrd="0" presId="urn:microsoft.com/office/officeart/2005/8/layout/vProcess5"/>
    <dgm:cxn modelId="{7E2B8B6D-3F8F-461F-B6A2-953C933601F7}" type="presParOf" srcId="{3F0E86AC-B209-4A25-AE25-35C381E71580}" destId="{C0C9D9C7-3D71-41DB-A6D0-E16D1CFC1B40}" srcOrd="2" destOrd="0" presId="urn:microsoft.com/office/officeart/2005/8/layout/vProcess5"/>
    <dgm:cxn modelId="{F6E25512-C5E9-4CCC-B8E2-B687ECB98D36}" type="presParOf" srcId="{3F0E86AC-B209-4A25-AE25-35C381E71580}" destId="{4AA6CB68-29BF-431A-AE52-6AF9DAFD851B}" srcOrd="3" destOrd="0" presId="urn:microsoft.com/office/officeart/2005/8/layout/vProcess5"/>
    <dgm:cxn modelId="{FBB4043D-ECC8-4B60-88CC-287699BD24CC}" type="presParOf" srcId="{3F0E86AC-B209-4A25-AE25-35C381E71580}" destId="{27AF4F6C-DE5D-47B6-A8BF-4D1728AF8F90}" srcOrd="4" destOrd="0" presId="urn:microsoft.com/office/officeart/2005/8/layout/vProcess5"/>
    <dgm:cxn modelId="{DAE42402-18B6-4862-89A3-B856E8268249}" type="presParOf" srcId="{3F0E86AC-B209-4A25-AE25-35C381E71580}" destId="{EF51F146-7989-4136-898D-8EE1C2FFFF42}" srcOrd="5" destOrd="0" presId="urn:microsoft.com/office/officeart/2005/8/layout/vProcess5"/>
    <dgm:cxn modelId="{64EC5397-782B-4AA7-914E-7A723D22928F}" type="presParOf" srcId="{3F0E86AC-B209-4A25-AE25-35C381E71580}" destId="{8236DA56-9067-4F5E-AA66-DB58015A8EE5}" srcOrd="6" destOrd="0" presId="urn:microsoft.com/office/officeart/2005/8/layout/vProcess5"/>
    <dgm:cxn modelId="{63DFCB9E-5B7A-4586-8357-11C27F38E8CD}" type="presParOf" srcId="{3F0E86AC-B209-4A25-AE25-35C381E71580}" destId="{2990D4D7-56A7-43C2-8451-A10D552BD9A9}" srcOrd="7" destOrd="0" presId="urn:microsoft.com/office/officeart/2005/8/layout/vProcess5"/>
    <dgm:cxn modelId="{3B04F04A-C55D-433B-9E95-CF3C2DD27BC1}" type="presParOf" srcId="{3F0E86AC-B209-4A25-AE25-35C381E71580}" destId="{5A3E42AC-4F69-4CF5-A831-D6F66459E8C4}" srcOrd="8" destOrd="0" presId="urn:microsoft.com/office/officeart/2005/8/layout/vProcess5"/>
    <dgm:cxn modelId="{11FCF128-7260-401D-AA64-C5C9A7DB893C}" type="presParOf" srcId="{3F0E86AC-B209-4A25-AE25-35C381E71580}" destId="{57A603D6-82D3-43CB-B5A2-FC7907E11188}" srcOrd="9" destOrd="0" presId="urn:microsoft.com/office/officeart/2005/8/layout/vProcess5"/>
    <dgm:cxn modelId="{9EA73970-186B-46A4-923F-C3958C58A388}" type="presParOf" srcId="{3F0E86AC-B209-4A25-AE25-35C381E71580}" destId="{3AFC513C-A574-4C5A-8DC2-C8C0C3BE3114}" srcOrd="10" destOrd="0" presId="urn:microsoft.com/office/officeart/2005/8/layout/vProcess5"/>
    <dgm:cxn modelId="{2EBBD121-7D0E-4BC2-AD4D-F7F6D82FA5D2}" type="presParOf" srcId="{3F0E86AC-B209-4A25-AE25-35C381E71580}" destId="{15C6B960-04BB-46EC-B424-789F2BFC56C5}" srcOrd="11" destOrd="0" presId="urn:microsoft.com/office/officeart/2005/8/layout/vProcess5"/>
    <dgm:cxn modelId="{CA96D3AE-1DD3-4FFE-9E9E-28DC67001FD1}" type="presParOf" srcId="{3F0E86AC-B209-4A25-AE25-35C381E71580}" destId="{DDDA2F4D-2031-4AE5-8E63-938E7A8D927B}" srcOrd="12" destOrd="0" presId="urn:microsoft.com/office/officeart/2005/8/layout/vProcess5"/>
    <dgm:cxn modelId="{E94110C4-5C3B-4FCC-8F42-B3DA54A2B557}" type="presParOf" srcId="{3F0E86AC-B209-4A25-AE25-35C381E71580}" destId="{44A96E82-C664-42F1-9921-4D29F6368B76}" srcOrd="13" destOrd="0" presId="urn:microsoft.com/office/officeart/2005/8/layout/vProcess5"/>
    <dgm:cxn modelId="{1E7DB805-EB2C-4C3D-8A2D-D189709A9C36}" type="presParOf" srcId="{3F0E86AC-B209-4A25-AE25-35C381E71580}" destId="{7276926F-2530-4714-83E5-0C013E1B6B1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D51D8-62EE-4590-AAEB-FC1F83975AE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1103D1-9CB0-4E3E-8334-B37B7F6E9CDD}">
      <dgm:prSet/>
      <dgm:spPr/>
      <dgm:t>
        <a:bodyPr/>
        <a:lstStyle/>
        <a:p>
          <a:r>
            <a:rPr lang="gu-IN" b="0" i="0" baseline="0"/>
            <a:t>ResNet50 slightly better than VGG19</a:t>
          </a:r>
          <a:endParaRPr lang="en-US"/>
        </a:p>
      </dgm:t>
    </dgm:pt>
    <dgm:pt modelId="{11CB5E97-E563-419D-AB0E-F744C86A6197}" type="parTrans" cxnId="{B2406110-1479-4A07-A0F9-91FADE2312C4}">
      <dgm:prSet/>
      <dgm:spPr/>
      <dgm:t>
        <a:bodyPr/>
        <a:lstStyle/>
        <a:p>
          <a:endParaRPr lang="en-US"/>
        </a:p>
      </dgm:t>
    </dgm:pt>
    <dgm:pt modelId="{B593A62C-A17C-4817-A195-73A202190744}" type="sibTrans" cxnId="{B2406110-1479-4A07-A0F9-91FADE2312C4}">
      <dgm:prSet/>
      <dgm:spPr/>
      <dgm:t>
        <a:bodyPr/>
        <a:lstStyle/>
        <a:p>
          <a:endParaRPr lang="en-US"/>
        </a:p>
      </dgm:t>
    </dgm:pt>
    <dgm:pt modelId="{19A9D79F-9BE1-410D-B106-C9BF46955512}">
      <dgm:prSet/>
      <dgm:spPr/>
      <dgm:t>
        <a:bodyPr/>
        <a:lstStyle/>
        <a:p>
          <a:r>
            <a:rPr lang="gu-IN" b="0" i="0" baseline="0"/>
            <a:t>Transfer learning effective for small image datasets</a:t>
          </a:r>
          <a:endParaRPr lang="en-US"/>
        </a:p>
      </dgm:t>
    </dgm:pt>
    <dgm:pt modelId="{445C4D2C-CF9F-4997-BC71-2ADBB396E11D}" type="parTrans" cxnId="{3BC25ECE-A5EC-471E-B7E2-8DFC06291BBB}">
      <dgm:prSet/>
      <dgm:spPr/>
      <dgm:t>
        <a:bodyPr/>
        <a:lstStyle/>
        <a:p>
          <a:endParaRPr lang="en-US"/>
        </a:p>
      </dgm:t>
    </dgm:pt>
    <dgm:pt modelId="{0D1DEBA5-E95C-463B-94AF-7CFC33D661CB}" type="sibTrans" cxnId="{3BC25ECE-A5EC-471E-B7E2-8DFC06291BBB}">
      <dgm:prSet/>
      <dgm:spPr/>
      <dgm:t>
        <a:bodyPr/>
        <a:lstStyle/>
        <a:p>
          <a:endParaRPr lang="en-US"/>
        </a:p>
      </dgm:t>
    </dgm:pt>
    <dgm:pt modelId="{685F1880-090B-4732-A745-98A675C46212}" type="pres">
      <dgm:prSet presAssocID="{BCBD51D8-62EE-4590-AAEB-FC1F83975AE5}" presName="linear" presStyleCnt="0">
        <dgm:presLayoutVars>
          <dgm:dir/>
          <dgm:animLvl val="lvl"/>
          <dgm:resizeHandles val="exact"/>
        </dgm:presLayoutVars>
      </dgm:prSet>
      <dgm:spPr/>
    </dgm:pt>
    <dgm:pt modelId="{A294A6C0-555D-4208-A053-1144B6EE4F1A}" type="pres">
      <dgm:prSet presAssocID="{5A1103D1-9CB0-4E3E-8334-B37B7F6E9CDD}" presName="parentLin" presStyleCnt="0"/>
      <dgm:spPr/>
    </dgm:pt>
    <dgm:pt modelId="{B1625A3F-E9BE-44DF-865A-EFB20F3C60F2}" type="pres">
      <dgm:prSet presAssocID="{5A1103D1-9CB0-4E3E-8334-B37B7F6E9CDD}" presName="parentLeftMargin" presStyleLbl="node1" presStyleIdx="0" presStyleCnt="2"/>
      <dgm:spPr/>
    </dgm:pt>
    <dgm:pt modelId="{70E098B0-6300-4723-845F-D2FDAB65DF34}" type="pres">
      <dgm:prSet presAssocID="{5A1103D1-9CB0-4E3E-8334-B37B7F6E9C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86E5A7-AFB1-480A-8C65-5457ED88A290}" type="pres">
      <dgm:prSet presAssocID="{5A1103D1-9CB0-4E3E-8334-B37B7F6E9CDD}" presName="negativeSpace" presStyleCnt="0"/>
      <dgm:spPr/>
    </dgm:pt>
    <dgm:pt modelId="{1882C825-D705-41DA-B7CC-D07B4F3E52F6}" type="pres">
      <dgm:prSet presAssocID="{5A1103D1-9CB0-4E3E-8334-B37B7F6E9CDD}" presName="childText" presStyleLbl="conFgAcc1" presStyleIdx="0" presStyleCnt="2">
        <dgm:presLayoutVars>
          <dgm:bulletEnabled val="1"/>
        </dgm:presLayoutVars>
      </dgm:prSet>
      <dgm:spPr/>
    </dgm:pt>
    <dgm:pt modelId="{DFC5F438-E10C-4481-AAF6-4F9019266435}" type="pres">
      <dgm:prSet presAssocID="{B593A62C-A17C-4817-A195-73A202190744}" presName="spaceBetweenRectangles" presStyleCnt="0"/>
      <dgm:spPr/>
    </dgm:pt>
    <dgm:pt modelId="{659493AD-841B-42CF-B9C2-390162DF6BC5}" type="pres">
      <dgm:prSet presAssocID="{19A9D79F-9BE1-410D-B106-C9BF46955512}" presName="parentLin" presStyleCnt="0"/>
      <dgm:spPr/>
    </dgm:pt>
    <dgm:pt modelId="{1556F83C-01E1-4137-A6D3-747A906DF8F1}" type="pres">
      <dgm:prSet presAssocID="{19A9D79F-9BE1-410D-B106-C9BF46955512}" presName="parentLeftMargin" presStyleLbl="node1" presStyleIdx="0" presStyleCnt="2"/>
      <dgm:spPr/>
    </dgm:pt>
    <dgm:pt modelId="{C4B0BE96-F5FA-4767-ACFE-E665C3E8A612}" type="pres">
      <dgm:prSet presAssocID="{19A9D79F-9BE1-410D-B106-C9BF469555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4B80FE-BC1C-4F47-9D75-CF770026CDFB}" type="pres">
      <dgm:prSet presAssocID="{19A9D79F-9BE1-410D-B106-C9BF46955512}" presName="negativeSpace" presStyleCnt="0"/>
      <dgm:spPr/>
    </dgm:pt>
    <dgm:pt modelId="{76AFD74D-C69F-4304-B3D9-9455121A141D}" type="pres">
      <dgm:prSet presAssocID="{19A9D79F-9BE1-410D-B106-C9BF469555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2406110-1479-4A07-A0F9-91FADE2312C4}" srcId="{BCBD51D8-62EE-4590-AAEB-FC1F83975AE5}" destId="{5A1103D1-9CB0-4E3E-8334-B37B7F6E9CDD}" srcOrd="0" destOrd="0" parTransId="{11CB5E97-E563-419D-AB0E-F744C86A6197}" sibTransId="{B593A62C-A17C-4817-A195-73A202190744}"/>
    <dgm:cxn modelId="{A26B7420-8EA5-4A0E-92CB-EFB947C65F4C}" type="presOf" srcId="{5A1103D1-9CB0-4E3E-8334-B37B7F6E9CDD}" destId="{70E098B0-6300-4723-845F-D2FDAB65DF34}" srcOrd="1" destOrd="0" presId="urn:microsoft.com/office/officeart/2005/8/layout/list1"/>
    <dgm:cxn modelId="{E8AE4F7A-802A-4777-96E7-C7C4589E503F}" type="presOf" srcId="{19A9D79F-9BE1-410D-B106-C9BF46955512}" destId="{1556F83C-01E1-4137-A6D3-747A906DF8F1}" srcOrd="0" destOrd="0" presId="urn:microsoft.com/office/officeart/2005/8/layout/list1"/>
    <dgm:cxn modelId="{3450DFA5-9F01-4D2E-AB7F-DEE19A7CE6E3}" type="presOf" srcId="{BCBD51D8-62EE-4590-AAEB-FC1F83975AE5}" destId="{685F1880-090B-4732-A745-98A675C46212}" srcOrd="0" destOrd="0" presId="urn:microsoft.com/office/officeart/2005/8/layout/list1"/>
    <dgm:cxn modelId="{F04FE4A6-4599-4139-A8A0-8F6C7F35D6BA}" type="presOf" srcId="{19A9D79F-9BE1-410D-B106-C9BF46955512}" destId="{C4B0BE96-F5FA-4767-ACFE-E665C3E8A612}" srcOrd="1" destOrd="0" presId="urn:microsoft.com/office/officeart/2005/8/layout/list1"/>
    <dgm:cxn modelId="{C12BF5B5-A133-4E10-BC13-CE9876F38C41}" type="presOf" srcId="{5A1103D1-9CB0-4E3E-8334-B37B7F6E9CDD}" destId="{B1625A3F-E9BE-44DF-865A-EFB20F3C60F2}" srcOrd="0" destOrd="0" presId="urn:microsoft.com/office/officeart/2005/8/layout/list1"/>
    <dgm:cxn modelId="{3BC25ECE-A5EC-471E-B7E2-8DFC06291BBB}" srcId="{BCBD51D8-62EE-4590-AAEB-FC1F83975AE5}" destId="{19A9D79F-9BE1-410D-B106-C9BF46955512}" srcOrd="1" destOrd="0" parTransId="{445C4D2C-CF9F-4997-BC71-2ADBB396E11D}" sibTransId="{0D1DEBA5-E95C-463B-94AF-7CFC33D661CB}"/>
    <dgm:cxn modelId="{6DB744F0-CF9E-4275-B520-00E4A1B4E7DA}" type="presParOf" srcId="{685F1880-090B-4732-A745-98A675C46212}" destId="{A294A6C0-555D-4208-A053-1144B6EE4F1A}" srcOrd="0" destOrd="0" presId="urn:microsoft.com/office/officeart/2005/8/layout/list1"/>
    <dgm:cxn modelId="{D58D2C4D-57C3-4B8B-8885-48D65CED0A2A}" type="presParOf" srcId="{A294A6C0-555D-4208-A053-1144B6EE4F1A}" destId="{B1625A3F-E9BE-44DF-865A-EFB20F3C60F2}" srcOrd="0" destOrd="0" presId="urn:microsoft.com/office/officeart/2005/8/layout/list1"/>
    <dgm:cxn modelId="{76B503C3-0EC8-4BE3-BFCC-DF6AB7E3A380}" type="presParOf" srcId="{A294A6C0-555D-4208-A053-1144B6EE4F1A}" destId="{70E098B0-6300-4723-845F-D2FDAB65DF34}" srcOrd="1" destOrd="0" presId="urn:microsoft.com/office/officeart/2005/8/layout/list1"/>
    <dgm:cxn modelId="{EE936D49-A2BE-4F5E-AA94-5B4EDE34EC11}" type="presParOf" srcId="{685F1880-090B-4732-A745-98A675C46212}" destId="{AC86E5A7-AFB1-480A-8C65-5457ED88A290}" srcOrd="1" destOrd="0" presId="urn:microsoft.com/office/officeart/2005/8/layout/list1"/>
    <dgm:cxn modelId="{8FC90CAD-5D30-493F-BB19-85ABC0BB93EE}" type="presParOf" srcId="{685F1880-090B-4732-A745-98A675C46212}" destId="{1882C825-D705-41DA-B7CC-D07B4F3E52F6}" srcOrd="2" destOrd="0" presId="urn:microsoft.com/office/officeart/2005/8/layout/list1"/>
    <dgm:cxn modelId="{D94576E1-2292-424C-8AE9-AB21CCEA682F}" type="presParOf" srcId="{685F1880-090B-4732-A745-98A675C46212}" destId="{DFC5F438-E10C-4481-AAF6-4F9019266435}" srcOrd="3" destOrd="0" presId="urn:microsoft.com/office/officeart/2005/8/layout/list1"/>
    <dgm:cxn modelId="{E6DFCE67-4BDE-4702-88D9-5F1F91F30F8D}" type="presParOf" srcId="{685F1880-090B-4732-A745-98A675C46212}" destId="{659493AD-841B-42CF-B9C2-390162DF6BC5}" srcOrd="4" destOrd="0" presId="urn:microsoft.com/office/officeart/2005/8/layout/list1"/>
    <dgm:cxn modelId="{98F0C6A4-1067-4A89-99DD-78E1ED8EC55D}" type="presParOf" srcId="{659493AD-841B-42CF-B9C2-390162DF6BC5}" destId="{1556F83C-01E1-4137-A6D3-747A906DF8F1}" srcOrd="0" destOrd="0" presId="urn:microsoft.com/office/officeart/2005/8/layout/list1"/>
    <dgm:cxn modelId="{01C54EFC-720B-4527-9103-6B99C6348B14}" type="presParOf" srcId="{659493AD-841B-42CF-B9C2-390162DF6BC5}" destId="{C4B0BE96-F5FA-4767-ACFE-E665C3E8A612}" srcOrd="1" destOrd="0" presId="urn:microsoft.com/office/officeart/2005/8/layout/list1"/>
    <dgm:cxn modelId="{208828ED-52F8-4694-A987-E49F881CF2A3}" type="presParOf" srcId="{685F1880-090B-4732-A745-98A675C46212}" destId="{204B80FE-BC1C-4F47-9D75-CF770026CDFB}" srcOrd="5" destOrd="0" presId="urn:microsoft.com/office/officeart/2005/8/layout/list1"/>
    <dgm:cxn modelId="{B02DDF2C-6804-427C-B912-4BE98F48A3E4}" type="presParOf" srcId="{685F1880-090B-4732-A745-98A675C46212}" destId="{76AFD74D-C69F-4304-B3D9-9455121A14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629C3-9D8A-45EB-AE99-44A37B7757FE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u-IN" sz="2700" b="0" i="0" kern="1200" baseline="0" dirty="0" err="1"/>
            <a:t>Loss</a:t>
          </a:r>
          <a:r>
            <a:rPr lang="gu-IN" sz="2700" b="0" i="0" kern="1200" baseline="0" dirty="0"/>
            <a:t>: </a:t>
          </a:r>
          <a:r>
            <a:rPr lang="gu-IN" sz="2700" b="0" i="0" kern="1200" baseline="0" dirty="0" err="1"/>
            <a:t>categorical_crossentropy</a:t>
          </a:r>
          <a:endParaRPr lang="en-US" sz="2700" b="0" i="0" kern="1200" baseline="0" dirty="0"/>
        </a:p>
      </dsp:txBody>
      <dsp:txXfrm>
        <a:off x="22940" y="22940"/>
        <a:ext cx="7160195" cy="737360"/>
      </dsp:txXfrm>
    </dsp:sp>
    <dsp:sp modelId="{C0C9D9C7-3D71-41DB-A6D0-E16D1CFC1B40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u-IN" sz="2700" b="0" i="0" kern="1200" baseline="0" dirty="0" err="1"/>
            <a:t>Optimizer</a:t>
          </a:r>
          <a:r>
            <a:rPr lang="gu-IN" sz="2700" b="0" i="0" kern="1200" baseline="0" dirty="0"/>
            <a:t>: </a:t>
          </a:r>
          <a:r>
            <a:rPr lang="gu-IN" sz="2700" b="0" i="0" kern="1200" baseline="0" dirty="0" err="1"/>
            <a:t>Adam</a:t>
          </a:r>
          <a:endParaRPr lang="en-US" sz="2700" kern="1200" dirty="0"/>
        </a:p>
      </dsp:txBody>
      <dsp:txXfrm>
        <a:off x="627587" y="914964"/>
        <a:ext cx="6937378" cy="737360"/>
      </dsp:txXfrm>
    </dsp:sp>
    <dsp:sp modelId="{4AA6CB68-29BF-431A-AE52-6AF9DAFD851B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u-IN" sz="2700" b="0" i="0" kern="1200" baseline="0" dirty="0" err="1"/>
            <a:t>Epochs</a:t>
          </a:r>
          <a:r>
            <a:rPr lang="gu-IN" sz="2700" b="0" i="0" kern="1200" baseline="0" dirty="0"/>
            <a:t>: </a:t>
          </a:r>
          <a:r>
            <a:rPr lang="gu-IN" sz="2700" b="0" i="0" kern="1200" baseline="0" dirty="0" err="1"/>
            <a:t>Up</a:t>
          </a:r>
          <a:r>
            <a:rPr lang="gu-IN" sz="2700" b="0" i="0" kern="1200" baseline="0" dirty="0"/>
            <a:t> </a:t>
          </a:r>
          <a:r>
            <a:rPr lang="gu-IN" sz="2700" b="0" i="0" kern="1200" baseline="0" dirty="0" err="1"/>
            <a:t>to</a:t>
          </a:r>
          <a:r>
            <a:rPr lang="gu-IN" sz="2700" b="0" i="0" kern="1200" baseline="0" dirty="0"/>
            <a:t> 25 (</a:t>
          </a:r>
          <a:r>
            <a:rPr lang="gu-IN" sz="2700" b="0" i="0" kern="1200" baseline="0" dirty="0" err="1"/>
            <a:t>early</a:t>
          </a:r>
          <a:r>
            <a:rPr lang="gu-IN" sz="2700" b="0" i="0" kern="1200" baseline="0" dirty="0"/>
            <a:t> </a:t>
          </a:r>
          <a:r>
            <a:rPr lang="gu-IN" sz="2700" b="0" i="0" kern="1200" baseline="0" dirty="0" err="1"/>
            <a:t>stopping</a:t>
          </a:r>
          <a:r>
            <a:rPr lang="gu-IN" sz="2700" b="0" i="0" kern="1200" baseline="0" dirty="0"/>
            <a:t> </a:t>
          </a:r>
          <a:r>
            <a:rPr lang="gu-IN" sz="2700" b="0" i="0" kern="1200" baseline="0" dirty="0" err="1"/>
            <a:t>used</a:t>
          </a:r>
          <a:r>
            <a:rPr lang="gu-IN" sz="2700" b="0" i="0" kern="1200" baseline="0" dirty="0"/>
            <a:t>)</a:t>
          </a:r>
          <a:endParaRPr lang="en-US" sz="2700" kern="1200" dirty="0"/>
        </a:p>
      </dsp:txBody>
      <dsp:txXfrm>
        <a:off x="1232233" y="1806988"/>
        <a:ext cx="6937378" cy="737360"/>
      </dsp:txXfrm>
    </dsp:sp>
    <dsp:sp modelId="{27AF4F6C-DE5D-47B6-A8BF-4D1728AF8F90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u-IN" sz="2700" b="0" i="0" kern="1200" baseline="0"/>
            <a:t>Batch Size: 64</a:t>
          </a:r>
          <a:endParaRPr lang="en-US" sz="2700" kern="1200"/>
        </a:p>
      </dsp:txBody>
      <dsp:txXfrm>
        <a:off x="1836880" y="2699012"/>
        <a:ext cx="6937378" cy="737360"/>
      </dsp:txXfrm>
    </dsp:sp>
    <dsp:sp modelId="{EF51F146-7989-4136-898D-8EE1C2FFFF42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u-IN" sz="2700" b="0" i="0" kern="1200" baseline="0" dirty="0" err="1"/>
            <a:t>Callbacks</a:t>
          </a:r>
          <a:r>
            <a:rPr lang="gu-IN" sz="2700" b="0" i="0" kern="1200" baseline="0" dirty="0"/>
            <a:t>: </a:t>
          </a:r>
          <a:r>
            <a:rPr lang="gu-IN" sz="2700" b="0" i="0" kern="1200" baseline="0" dirty="0" err="1"/>
            <a:t>ModelCheckpoint</a:t>
          </a:r>
          <a:r>
            <a:rPr lang="gu-IN" sz="2700" b="0" i="0" kern="1200" baseline="0" dirty="0"/>
            <a:t>, </a:t>
          </a:r>
          <a:r>
            <a:rPr lang="gu-IN" sz="2700" b="0" i="0" kern="1200" baseline="0" dirty="0" err="1"/>
            <a:t>EarlyStopping</a:t>
          </a:r>
          <a:endParaRPr lang="en-US" sz="2700" kern="1200" dirty="0"/>
        </a:p>
      </dsp:txBody>
      <dsp:txXfrm>
        <a:off x="2441527" y="3591037"/>
        <a:ext cx="6937378" cy="737360"/>
      </dsp:txXfrm>
    </dsp:sp>
    <dsp:sp modelId="{8236DA56-9067-4F5E-AA66-DB58015A8EE5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2990D4D7-56A7-43C2-8451-A10D552BD9A9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5A3E42AC-4F69-4CF5-A831-D6F66459E8C4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57A603D6-82D3-43CB-B5A2-FC7907E11188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2C825-D705-41DA-B7CC-D07B4F3E52F6}">
      <dsp:nvSpPr>
        <dsp:cNvPr id="0" name=""/>
        <dsp:cNvSpPr/>
      </dsp:nvSpPr>
      <dsp:spPr>
        <a:xfrm>
          <a:off x="0" y="2349570"/>
          <a:ext cx="69005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098B0-6300-4723-845F-D2FDAB65DF34}">
      <dsp:nvSpPr>
        <dsp:cNvPr id="0" name=""/>
        <dsp:cNvSpPr/>
      </dsp:nvSpPr>
      <dsp:spPr>
        <a:xfrm>
          <a:off x="345025" y="2128170"/>
          <a:ext cx="483035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u-IN" sz="1500" b="0" i="0" kern="1200" baseline="0"/>
            <a:t>ResNet50 slightly better than VGG19</a:t>
          </a:r>
          <a:endParaRPr lang="en-US" sz="1500" kern="1200"/>
        </a:p>
      </dsp:txBody>
      <dsp:txXfrm>
        <a:off x="366641" y="2149786"/>
        <a:ext cx="4787126" cy="399568"/>
      </dsp:txXfrm>
    </dsp:sp>
    <dsp:sp modelId="{76AFD74D-C69F-4304-B3D9-9455121A141D}">
      <dsp:nvSpPr>
        <dsp:cNvPr id="0" name=""/>
        <dsp:cNvSpPr/>
      </dsp:nvSpPr>
      <dsp:spPr>
        <a:xfrm>
          <a:off x="0" y="3029970"/>
          <a:ext cx="69005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0BE96-F5FA-4767-ACFE-E665C3E8A612}">
      <dsp:nvSpPr>
        <dsp:cNvPr id="0" name=""/>
        <dsp:cNvSpPr/>
      </dsp:nvSpPr>
      <dsp:spPr>
        <a:xfrm>
          <a:off x="345025" y="2808570"/>
          <a:ext cx="4830358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u-IN" sz="1500" b="0" i="0" kern="1200" baseline="0"/>
            <a:t>Transfer learning effective for small image datasets</a:t>
          </a:r>
          <a:endParaRPr lang="en-US" sz="1500" kern="1200"/>
        </a:p>
      </dsp:txBody>
      <dsp:txXfrm>
        <a:off x="366641" y="2830186"/>
        <a:ext cx="478712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gu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58EB3-00BB-46BC-BA8B-95DEB2B78F0E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gu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gu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2E18E-72D4-419D-A345-B5DF53DA98C9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218625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2E18E-72D4-419D-A345-B5DF53DA98C9}" type="slidenum">
              <a:rPr lang="gu-IN" smtClean="0"/>
              <a:t>3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176290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2E18E-72D4-419D-A345-B5DF53DA98C9}" type="slidenum">
              <a:rPr lang="gu-IN" smtClean="0"/>
              <a:t>7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426893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15D9-8DCB-4304-1D70-2165361A7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51EFA-23E1-193C-9D5C-0251F3883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B339-3796-C826-5741-2EF46DC1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DEFF-36DB-472D-98E6-3D9C34BF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1890-CC3D-0D22-B31D-77C3C47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400542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0065-1468-3D18-68AA-9BCE0BE3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CEFA2-BBDC-CAB6-D065-FFA586E4A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BB95-51C4-84B8-B7CA-2A677F03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C3B4C-E8D5-9E6F-B9E1-D2484DF2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8A22-4AED-F621-7DA0-4BE1C6D1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188160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B1182-684C-25E5-A487-203622229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4D751-D5FE-3938-22BE-FA835379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7617-1D0D-6C8D-EFF4-9F612C2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0A00-8A41-1920-8613-7876DC60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A8C7-8C15-4FDB-148D-83F3C548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82603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1BCD-8E0F-2CB3-6757-A62F0E81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DA0C-4206-7A41-B323-868F6DF1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AADB-D7C9-4E3C-6F3C-E94CDBFA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9CCD-6B9F-AF86-C03D-72964E19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3F865-3BF5-9EF3-50B8-81B2B2E7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06826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F33C-8102-D414-AA27-3CC0067B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8D6AC-C7D5-3878-0E68-DBA61C35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7CC2B-0CA3-F64C-58F0-77DABE68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4333-BCBF-7639-80E9-DC04CC11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D4DC-6F4C-7F98-D24D-57EA10FD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27318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18F-3D1A-AE40-3179-D14BA2EA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5B50-49D1-B23C-5AD2-A661F1469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BA0B-F238-7922-6329-011B1534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E345A-F62A-B2BF-EEFB-952470C8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8C30F-58F8-0E5A-2D44-EB26CB50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E85C0-88F4-F270-1AFF-393927D4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10681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3580-9507-D5FE-452A-16952901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C303-3E2B-784F-1458-80061F0B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2E1B9-983E-31C0-D93B-8783214F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63078-5442-A623-DEC4-9E0128AC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110EF-B7DE-13B1-A4CF-4D5A7EB3E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7890C-A06B-393E-BAF3-A66BFD3A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E58D4-948C-0406-45DE-45A3BD5C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AAD4-1171-E19E-EFCB-EA93A34F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71382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AD69-16E8-66C3-9165-99F2F127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931EE-0ECE-C479-FBE4-492E7F38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92B2F-327C-9F8D-3786-9831FE60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41160-F3D6-5B3E-1718-51EEF6C6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267245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4BA81-FAD2-38FE-8B7A-33114A41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96338-A550-67E8-3A19-A040CC20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0F93-4D6E-AFC0-CF02-9869439C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46894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8859-33B5-A2B5-909B-E4F6DA8A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E71B-85A9-292D-F29D-77C510F0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AFEFC-FF76-E901-5431-803824ED8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8E84-1037-8972-A2F7-038AA16E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8013-6685-00A5-AA99-071C0E57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33084-53DD-9A81-5A74-43258C58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107006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5E6B-1C1C-830D-1F34-0CBE268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E849C-A8B6-CB42-4E5D-6A66EDC3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gu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B9CAD-ED77-77AD-02A6-87C2942B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0A261-BB3D-7246-EB27-1BF918EF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AA81-A032-CE7A-E838-815FDDBB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BC14-A0B5-4311-0ABF-089A08B6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55720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D7610-997C-FB9D-B8D8-E136E0D9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9226C-9FAB-7709-7D2B-7E08F61B3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F9FA-0E76-6448-6F50-A717C4C5D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E9C8B-D34A-42B2-B714-E3FC261AE496}" type="datetimeFigureOut">
              <a:rPr lang="gu-IN" smtClean="0"/>
              <a:t>11-07-25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5300-3525-A6E9-9905-B8FAEA2DE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41BF-4869-7A7C-2440-6393F88B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35504-7091-4D2C-9AB3-6A5521AC3688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46561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gu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svg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sheep among white sheep">
            <a:extLst>
              <a:ext uri="{FF2B5EF4-FFF2-40B4-BE49-F238E27FC236}">
                <a16:creationId xmlns:a16="http://schemas.microsoft.com/office/drawing/2014/main" id="{74298592-D8EA-DA90-EADB-BADC4012B8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049" r="-1" b="6660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797A7-F2A0-2FDB-6C71-17F3CB2FC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Sheep Breed Classification Using CNN (ResNet50 &amp; VGG19)</a:t>
            </a:r>
            <a:endParaRPr lang="gu-IN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164BE-0EAC-EFE8-643A-CF6818D89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- Tilak Jilka</a:t>
            </a:r>
            <a:endParaRPr lang="gu-IN">
              <a:solidFill>
                <a:schemeClr val="bg1"/>
              </a:solidFill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amera 6">
            <a:extLst>
              <a:ext uri="{FF2B5EF4-FFF2-40B4-BE49-F238E27FC236}">
                <a16:creationId xmlns:a16="http://schemas.microsoft.com/office/drawing/2014/main" id="{80ED0FEB-C329-272A-F351-F3769CC480F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5239510"/>
            <a:ext cx="1536193" cy="15361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162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068C4-3A3C-9C37-BD1B-69FD11A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/>
              <a:t>Problem Statement</a:t>
            </a:r>
            <a:br>
              <a:rPr lang="en-US" sz="4200" b="1"/>
            </a:br>
            <a:endParaRPr lang="gu-IN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E964-72D5-56C2-AF24-A7F536B9B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Manual classification of sheep breeds is time-consuming and error-prone.</a:t>
            </a:r>
          </a:p>
          <a:p>
            <a:r>
              <a:rPr lang="en-US" sz="2200"/>
              <a:t>Objective: Automate sheep breed recognition using deep learning.</a:t>
            </a:r>
          </a:p>
          <a:p>
            <a:r>
              <a:rPr lang="en-US" sz="2200"/>
              <a:t>Goal: Achieve high accuracy using pre-trained CNN models.</a:t>
            </a:r>
          </a:p>
        </p:txBody>
      </p:sp>
      <p:pic>
        <p:nvPicPr>
          <p:cNvPr id="6" name="Camera 5">
            <a:extLst>
              <a:ext uri="{FF2B5EF4-FFF2-40B4-BE49-F238E27FC236}">
                <a16:creationId xmlns:a16="http://schemas.microsoft.com/office/drawing/2014/main" id="{2826A4A6-2BEC-8801-17D5-0B3173F492A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3510" y="5239510"/>
            <a:ext cx="1536193" cy="15361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3347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0D8F1-4251-6567-5220-C97FBFEB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Dataset Overview</a:t>
            </a:r>
            <a:endParaRPr lang="gu-IN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67F15E-836F-B258-369F-792AD17DDE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Dataset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sheep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breeds</a:t>
            </a: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Marino</a:t>
            </a: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White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Suffolk</a:t>
            </a: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Poll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Dorset</a:t>
            </a: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Suffolk</a:t>
            </a: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collected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from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separate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folders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each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breed</a:t>
            </a: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Total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lang="en-US" altLang="gu-IN" sz="2200" dirty="0">
                <a:latin typeface="Arial" panose="020B0604020202020204" pitchFamily="34" charset="0"/>
              </a:rPr>
              <a:t>1158 (All combined)</a:t>
            </a: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7" name="Camera 16">
            <a:extLst>
              <a:ext uri="{FF2B5EF4-FFF2-40B4-BE49-F238E27FC236}">
                <a16:creationId xmlns:a16="http://schemas.microsoft.com/office/drawing/2014/main" id="{699D040F-9DB4-A8F4-05B7-B95EBAE8E0F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5239510"/>
            <a:ext cx="1536193" cy="15361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649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A1393-C04B-087B-E6C3-D92AD1B0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Preprocessing</a:t>
            </a:r>
            <a:endParaRPr lang="gu-IN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CAB043-B24F-27B3-60D6-0286C3488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Read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using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OpenCV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cv2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lang="en-US" altLang="gu-IN" sz="2200" dirty="0"/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Resized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all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uniform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shape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(150x150)</a:t>
            </a: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Normalized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pixel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values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scaled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between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0–1)</a:t>
            </a: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Label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encoded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breed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names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integer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classes</a:t>
            </a: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One-hot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encoded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labels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model</a:t>
            </a:r>
            <a:r>
              <a:rPr kumimoji="0" lang="gu-IN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gu-IN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gu-IN" altLang="gu-IN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Camera 6">
            <a:extLst>
              <a:ext uri="{FF2B5EF4-FFF2-40B4-BE49-F238E27FC236}">
                <a16:creationId xmlns:a16="http://schemas.microsoft.com/office/drawing/2014/main" id="{933B8898-DEDE-5037-56DC-27A7C92DD4D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3510" y="5239510"/>
            <a:ext cx="1536193" cy="15361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1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E967B-4E69-65A0-D416-D5B84DB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Model 1 – ResNet50</a:t>
            </a:r>
            <a:endParaRPr lang="gu-IN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84C0C0-2362-B07A-F2FB-32D9437022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6556" y="946299"/>
            <a:ext cx="5257799" cy="4889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Used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transfer</a:t>
            </a:r>
            <a:r>
              <a:rPr kumimoji="0" lang="gu-IN" altLang="gu-IN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learning</a:t>
            </a:r>
            <a:endParaRPr kumimoji="0" lang="en-US" altLang="gu-IN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gu-IN" altLang="gu-I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Pre-trained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on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ImageNet</a:t>
            </a:r>
            <a:endParaRPr kumimoji="0" lang="en-US" altLang="gu-I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gu-IN" altLang="gu-I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Top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layer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removed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include_top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False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gu-IN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gu-IN" altLang="gu-I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Custom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classifier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added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Flatten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→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Dense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(4,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softmax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endParaRPr kumimoji="0" lang="en-US" altLang="gu-IN" sz="2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gu-IN" altLang="gu-IN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ResNet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layers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frozen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not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retrained</a:t>
            </a:r>
            <a:r>
              <a:rPr kumimoji="0" lang="gu-IN" altLang="gu-I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Camera 6">
            <a:extLst>
              <a:ext uri="{FF2B5EF4-FFF2-40B4-BE49-F238E27FC236}">
                <a16:creationId xmlns:a16="http://schemas.microsoft.com/office/drawing/2014/main" id="{E2834263-6A8F-14C2-2BC0-1EBC82674AE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3510" y="5239510"/>
            <a:ext cx="1536193" cy="15361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1296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18C64-8B89-EA65-6BD8-22D5D2CF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Model 2 – VGG19</a:t>
            </a:r>
            <a:endParaRPr lang="gu-IN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57124-6901-2C45-C1ED-92D76F4E93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820880"/>
            <a:ext cx="5257799" cy="4889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Similar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setup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ResNet50</a:t>
            </a:r>
            <a:endParaRPr kumimoji="0" lang="en-US" altLang="gu-I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gu-IN" altLang="gu-I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Pre-trained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VGG19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as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feature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extractor</a:t>
            </a:r>
            <a:endParaRPr kumimoji="0" lang="en-US" altLang="gu-I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gu-IN" altLang="gu-I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Custom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Dense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layer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4-class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prediction</a:t>
            </a:r>
            <a:endParaRPr kumimoji="0" lang="en-US" altLang="gu-I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gu-IN" altLang="gu-I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Also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used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transfer</a:t>
            </a:r>
            <a:r>
              <a:rPr kumimoji="0" lang="gu-IN" altLang="gu-I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gu-IN" altLang="gu-IN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learning</a:t>
            </a:r>
            <a:endParaRPr kumimoji="0" lang="gu-IN" altLang="gu-I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Camera 6">
            <a:extLst>
              <a:ext uri="{FF2B5EF4-FFF2-40B4-BE49-F238E27FC236}">
                <a16:creationId xmlns:a16="http://schemas.microsoft.com/office/drawing/2014/main" id="{6AB6F6CF-3E8E-03F2-1E5D-820117BF648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3510" y="5239510"/>
            <a:ext cx="1536193" cy="15361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4766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ED4A93-BDB8-A239-1D17-E635A69013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311" b="1142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52E76-3329-BA7B-7364-4CDBE350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Training Setup</a:t>
            </a:r>
            <a:endParaRPr lang="gu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E3F9950-46ED-A2D6-AB6A-8786845AA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849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Camera 9">
            <a:extLst>
              <a:ext uri="{FF2B5EF4-FFF2-40B4-BE49-F238E27FC236}">
                <a16:creationId xmlns:a16="http://schemas.microsoft.com/office/drawing/2014/main" id="{CDE2F0D8-6743-080B-A8E1-F49DD040D44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73510" y="5239510"/>
            <a:ext cx="1536193" cy="15361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0534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9DA531-0269-2155-0A23-B6C476E14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8128"/>
            <a:ext cx="10515600" cy="302554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8AC49F-AAED-9D7E-FF40-8C2B994F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546994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5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52F6C-8230-1B68-21DC-97283D97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Conclusion </a:t>
            </a:r>
            <a:endParaRPr lang="gu-IN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1023311-2FB9-B088-EC9B-5EF33EB6A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2365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amera 7">
            <a:extLst>
              <a:ext uri="{FF2B5EF4-FFF2-40B4-BE49-F238E27FC236}">
                <a16:creationId xmlns:a16="http://schemas.microsoft.com/office/drawing/2014/main" id="{40080CE9-2E62-C214-6A23-73082149BEF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73510" y="5239510"/>
            <a:ext cx="1536193" cy="15361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3987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241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Aptos</vt:lpstr>
      <vt:lpstr>Aptos Display</vt:lpstr>
      <vt:lpstr>Arial</vt:lpstr>
      <vt:lpstr>Office Theme</vt:lpstr>
      <vt:lpstr>Sheep Breed Classification Using CNN (ResNet50 &amp; VGG19)</vt:lpstr>
      <vt:lpstr>Problem Statement </vt:lpstr>
      <vt:lpstr>Dataset Overview</vt:lpstr>
      <vt:lpstr>Data Preprocessing</vt:lpstr>
      <vt:lpstr>Model 1 – ResNet50</vt:lpstr>
      <vt:lpstr>Model 2 – VGG19</vt:lpstr>
      <vt:lpstr>Training Setup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Jilka, Tilak Tulsidas</dc:creator>
  <cp:lastModifiedBy>Jilka, Tilak Tulsidas</cp:lastModifiedBy>
  <cp:revision>1</cp:revision>
  <dcterms:created xsi:type="dcterms:W3CDTF">2025-07-11T16:20:21Z</dcterms:created>
  <dcterms:modified xsi:type="dcterms:W3CDTF">2025-07-11T19:33:45Z</dcterms:modified>
</cp:coreProperties>
</file>