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471197-6BB3-4B99-8267-3BA1D265AC37}" v="4" dt="2024-08-15T10:21:27.6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lak Hanchate" userId="a44a7fe26285bb07" providerId="LiveId" clId="{A5471197-6BB3-4B99-8267-3BA1D265AC37}"/>
    <pc:docChg chg="undo redo custSel addSld delSld modSld">
      <pc:chgData name="Tilak Hanchate" userId="a44a7fe26285bb07" providerId="LiveId" clId="{A5471197-6BB3-4B99-8267-3BA1D265AC37}" dt="2024-08-15T10:22:16.113" v="91" actId="1076"/>
      <pc:docMkLst>
        <pc:docMk/>
      </pc:docMkLst>
      <pc:sldChg chg="modSp mod">
        <pc:chgData name="Tilak Hanchate" userId="a44a7fe26285bb07" providerId="LiveId" clId="{A5471197-6BB3-4B99-8267-3BA1D265AC37}" dt="2024-08-15T10:20:25.045" v="79" actId="27636"/>
        <pc:sldMkLst>
          <pc:docMk/>
          <pc:sldMk cId="585358095" sldId="256"/>
        </pc:sldMkLst>
        <pc:spChg chg="mod">
          <ac:chgData name="Tilak Hanchate" userId="a44a7fe26285bb07" providerId="LiveId" clId="{A5471197-6BB3-4B99-8267-3BA1D265AC37}" dt="2024-08-15T10:20:25.045" v="79" actId="27636"/>
          <ac:spMkLst>
            <pc:docMk/>
            <pc:sldMk cId="585358095" sldId="256"/>
            <ac:spMk id="3" creationId="{C8B9C1DB-3923-67BC-E695-BCC28AD344EA}"/>
          </ac:spMkLst>
        </pc:spChg>
        <pc:picChg chg="mod">
          <ac:chgData name="Tilak Hanchate" userId="a44a7fe26285bb07" providerId="LiveId" clId="{A5471197-6BB3-4B99-8267-3BA1D265AC37}" dt="2024-08-15T10:18:13.652" v="53" actId="14100"/>
          <ac:picMkLst>
            <pc:docMk/>
            <pc:sldMk cId="585358095" sldId="256"/>
            <ac:picMk id="8" creationId="{2005975D-9110-43ED-4037-EC066C746ABE}"/>
          </ac:picMkLst>
        </pc:picChg>
      </pc:sldChg>
      <pc:sldChg chg="addSp delSp modSp add mod">
        <pc:chgData name="Tilak Hanchate" userId="a44a7fe26285bb07" providerId="LiveId" clId="{A5471197-6BB3-4B99-8267-3BA1D265AC37}" dt="2024-08-15T10:20:18.066" v="77" actId="20577"/>
        <pc:sldMkLst>
          <pc:docMk/>
          <pc:sldMk cId="1167438696" sldId="257"/>
        </pc:sldMkLst>
        <pc:spChg chg="mod">
          <ac:chgData name="Tilak Hanchate" userId="a44a7fe26285bb07" providerId="LiveId" clId="{A5471197-6BB3-4B99-8267-3BA1D265AC37}" dt="2024-08-15T07:16:20.087" v="11"/>
          <ac:spMkLst>
            <pc:docMk/>
            <pc:sldMk cId="1167438696" sldId="257"/>
            <ac:spMk id="2" creationId="{32BC7465-DE1A-CEC9-2474-6D07CDCCB080}"/>
          </ac:spMkLst>
        </pc:spChg>
        <pc:spChg chg="mod">
          <ac:chgData name="Tilak Hanchate" userId="a44a7fe26285bb07" providerId="LiveId" clId="{A5471197-6BB3-4B99-8267-3BA1D265AC37}" dt="2024-08-15T10:20:18.066" v="77" actId="20577"/>
          <ac:spMkLst>
            <pc:docMk/>
            <pc:sldMk cId="1167438696" sldId="257"/>
            <ac:spMk id="3" creationId="{C8B9C1DB-3923-67BC-E695-BCC28AD344EA}"/>
          </ac:spMkLst>
        </pc:spChg>
        <pc:picChg chg="add del mod modCrop">
          <ac:chgData name="Tilak Hanchate" userId="a44a7fe26285bb07" providerId="LiveId" clId="{A5471197-6BB3-4B99-8267-3BA1D265AC37}" dt="2024-08-15T10:17:46.397" v="49" actId="478"/>
          <ac:picMkLst>
            <pc:docMk/>
            <pc:sldMk cId="1167438696" sldId="257"/>
            <ac:picMk id="5" creationId="{79A2C386-9E48-5BBD-C43B-5B8CC941B4EE}"/>
          </ac:picMkLst>
        </pc:picChg>
        <pc:picChg chg="add mod modCrop">
          <ac:chgData name="Tilak Hanchate" userId="a44a7fe26285bb07" providerId="LiveId" clId="{A5471197-6BB3-4B99-8267-3BA1D265AC37}" dt="2024-08-15T10:17:56.024" v="51" actId="1076"/>
          <ac:picMkLst>
            <pc:docMk/>
            <pc:sldMk cId="1167438696" sldId="257"/>
            <ac:picMk id="7" creationId="{49D154E5-4870-33AD-6B70-30842B91AF87}"/>
          </ac:picMkLst>
        </pc:picChg>
        <pc:picChg chg="del">
          <ac:chgData name="Tilak Hanchate" userId="a44a7fe26285bb07" providerId="LiveId" clId="{A5471197-6BB3-4B99-8267-3BA1D265AC37}" dt="2024-08-15T07:17:53.393" v="26" actId="478"/>
          <ac:picMkLst>
            <pc:docMk/>
            <pc:sldMk cId="1167438696" sldId="257"/>
            <ac:picMk id="8" creationId="{2005975D-9110-43ED-4037-EC066C746ABE}"/>
          </ac:picMkLst>
        </pc:picChg>
      </pc:sldChg>
      <pc:sldChg chg="new del">
        <pc:chgData name="Tilak Hanchate" userId="a44a7fe26285bb07" providerId="LiveId" clId="{A5471197-6BB3-4B99-8267-3BA1D265AC37}" dt="2024-08-15T07:15:43.501" v="3" actId="2696"/>
        <pc:sldMkLst>
          <pc:docMk/>
          <pc:sldMk cId="1799795623" sldId="257"/>
        </pc:sldMkLst>
      </pc:sldChg>
      <pc:sldChg chg="add del">
        <pc:chgData name="Tilak Hanchate" userId="a44a7fe26285bb07" providerId="LiveId" clId="{A5471197-6BB3-4B99-8267-3BA1D265AC37}" dt="2024-08-15T07:15:39.092" v="2" actId="2696"/>
        <pc:sldMkLst>
          <pc:docMk/>
          <pc:sldMk cId="2216111937" sldId="258"/>
        </pc:sldMkLst>
      </pc:sldChg>
      <pc:sldChg chg="addSp delSp modSp add mod">
        <pc:chgData name="Tilak Hanchate" userId="a44a7fe26285bb07" providerId="LiveId" clId="{A5471197-6BB3-4B99-8267-3BA1D265AC37}" dt="2024-08-15T10:22:16.113" v="91" actId="1076"/>
        <pc:sldMkLst>
          <pc:docMk/>
          <pc:sldMk cId="3491740014" sldId="258"/>
        </pc:sldMkLst>
        <pc:spChg chg="mod">
          <ac:chgData name="Tilak Hanchate" userId="a44a7fe26285bb07" providerId="LiveId" clId="{A5471197-6BB3-4B99-8267-3BA1D265AC37}" dt="2024-08-15T10:19:15.503" v="61" actId="20577"/>
          <ac:spMkLst>
            <pc:docMk/>
            <pc:sldMk cId="3491740014" sldId="258"/>
            <ac:spMk id="2" creationId="{32BC7465-DE1A-CEC9-2474-6D07CDCCB080}"/>
          </ac:spMkLst>
        </pc:spChg>
        <pc:spChg chg="mod">
          <ac:chgData name="Tilak Hanchate" userId="a44a7fe26285bb07" providerId="LiveId" clId="{A5471197-6BB3-4B99-8267-3BA1D265AC37}" dt="2024-08-15T10:20:05.123" v="76" actId="20577"/>
          <ac:spMkLst>
            <pc:docMk/>
            <pc:sldMk cId="3491740014" sldId="258"/>
            <ac:spMk id="3" creationId="{C8B9C1DB-3923-67BC-E695-BCC28AD344EA}"/>
          </ac:spMkLst>
        </pc:spChg>
        <pc:picChg chg="add mod modCrop">
          <ac:chgData name="Tilak Hanchate" userId="a44a7fe26285bb07" providerId="LiveId" clId="{A5471197-6BB3-4B99-8267-3BA1D265AC37}" dt="2024-08-15T10:22:16.113" v="91" actId="1076"/>
          <ac:picMkLst>
            <pc:docMk/>
            <pc:sldMk cId="3491740014" sldId="258"/>
            <ac:picMk id="5" creationId="{4AB5F8A1-8ACB-8CD4-3812-4490A9CB523F}"/>
          </ac:picMkLst>
        </pc:picChg>
        <pc:picChg chg="del">
          <ac:chgData name="Tilak Hanchate" userId="a44a7fe26285bb07" providerId="LiveId" clId="{A5471197-6BB3-4B99-8267-3BA1D265AC37}" dt="2024-08-15T10:20:34.140" v="80" actId="478"/>
          <ac:picMkLst>
            <pc:docMk/>
            <pc:sldMk cId="3491740014" sldId="258"/>
            <ac:picMk id="7" creationId="{49D154E5-4870-33AD-6B70-30842B91AF8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10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13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18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334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76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549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810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594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71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67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83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44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98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10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69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20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39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204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7465-DE1A-CEC9-2474-6D07CDCCB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372" y="176981"/>
            <a:ext cx="5319251" cy="498014"/>
          </a:xfrm>
        </p:spPr>
        <p:txBody>
          <a:bodyPr>
            <a:noAutofit/>
          </a:bodyPr>
          <a:lstStyle/>
          <a:p>
            <a:pPr algn="ctr"/>
            <a:r>
              <a:rPr lang="en-IN" sz="2800" b="1" i="0" u="none" strike="noStrike" baseline="0" dirty="0">
                <a:latin typeface="CanvaSans-Bold"/>
              </a:rPr>
              <a:t>Task 1: Data Overview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9C1DB-3923-67BC-E695-BCC28AD34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3534" y="714324"/>
            <a:ext cx="6744929" cy="498014"/>
          </a:xfrm>
        </p:spPr>
        <p:txBody>
          <a:bodyPr>
            <a:normAutofit/>
          </a:bodyPr>
          <a:lstStyle/>
          <a:p>
            <a:pPr algn="ctr"/>
            <a:r>
              <a:rPr lang="en-US" sz="2400" b="1" i="0" u="none" strike="noStrike" baseline="0" dirty="0">
                <a:latin typeface="CanvaSans-Bold"/>
              </a:rPr>
              <a:t>Objective: Understand the dataset structure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05975D-9110-43ED-4037-EC066C746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3" t="24179" r="22985" b="2482"/>
          <a:stretch/>
        </p:blipFill>
        <p:spPr>
          <a:xfrm>
            <a:off x="884902" y="1133680"/>
            <a:ext cx="10373033" cy="564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58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195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CanvaSans-Bold</vt:lpstr>
      <vt:lpstr>Celestial</vt:lpstr>
      <vt:lpstr>Task 1: Data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Tilak Hanchate</dc:creator>
  <cp:lastModifiedBy>Tilak Hanchate</cp:lastModifiedBy>
  <cp:revision>2</cp:revision>
  <dcterms:created xsi:type="dcterms:W3CDTF">2024-08-15T07:06:56Z</dcterms:created>
  <dcterms:modified xsi:type="dcterms:W3CDTF">2024-08-24T09:41:09Z</dcterms:modified>
</cp:coreProperties>
</file>