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3" r:id="rId14"/>
    <p:sldId id="278" r:id="rId15"/>
    <p:sldId id="274" r:id="rId16"/>
    <p:sldId id="275" r:id="rId17"/>
    <p:sldId id="276" r:id="rId18"/>
    <p:sldId id="272" r:id="rId19"/>
    <p:sldId id="269" r:id="rId20"/>
    <p:sldId id="277" r:id="rId2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994E5-DB87-4863-A95A-28C86637C90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L"/>
        </a:p>
      </dgm:t>
    </dgm:pt>
    <dgm:pt modelId="{DBADF61F-33A8-42C8-980B-BF5255912E9C}">
      <dgm:prSet phldrT="[Text]"/>
      <dgm:spPr/>
      <dgm:t>
        <a:bodyPr/>
        <a:lstStyle/>
        <a:p>
          <a:r>
            <a: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Cleaning &amp; Processing</a:t>
          </a: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endParaRPr lang="en-NL" dirty="0"/>
        </a:p>
      </dgm:t>
    </dgm:pt>
    <dgm:pt modelId="{D47677AE-D1C4-4791-AB08-C66BBCB598BC}" type="parTrans" cxnId="{D6A1F43D-EA36-4F35-9E08-B795679A89E9}">
      <dgm:prSet/>
      <dgm:spPr/>
      <dgm:t>
        <a:bodyPr/>
        <a:lstStyle/>
        <a:p>
          <a:endParaRPr lang="en-NL"/>
        </a:p>
      </dgm:t>
    </dgm:pt>
    <dgm:pt modelId="{89D5729F-FCF5-4390-A354-99D3DB1338C3}" type="sibTrans" cxnId="{D6A1F43D-EA36-4F35-9E08-B795679A89E9}">
      <dgm:prSet/>
      <dgm:spPr/>
      <dgm:t>
        <a:bodyPr/>
        <a:lstStyle/>
        <a:p>
          <a:endParaRPr lang="en-NL"/>
        </a:p>
      </dgm:t>
    </dgm:pt>
    <dgm:pt modelId="{F117A3B4-6797-4EA9-BAED-1C78C2CC1C39}">
      <dgm:prSet phldrT="[Text]"/>
      <dgm:spPr/>
      <dgm:t>
        <a:bodyPr/>
        <a:lstStyle/>
        <a:p>
          <a:r>
            <a: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Exploratory Data Analysis</a:t>
          </a: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endParaRPr lang="en-NL" dirty="0"/>
        </a:p>
      </dgm:t>
    </dgm:pt>
    <dgm:pt modelId="{7BF16400-D15C-4656-9C58-739106B27E6C}" type="parTrans" cxnId="{8B757780-0839-4FCA-A887-EB634EFE24C9}">
      <dgm:prSet/>
      <dgm:spPr/>
      <dgm:t>
        <a:bodyPr/>
        <a:lstStyle/>
        <a:p>
          <a:endParaRPr lang="en-NL"/>
        </a:p>
      </dgm:t>
    </dgm:pt>
    <dgm:pt modelId="{E1C6F0A7-BAA9-4BC1-B618-CAEA1D1F6649}" type="sibTrans" cxnId="{8B757780-0839-4FCA-A887-EB634EFE24C9}">
      <dgm:prSet/>
      <dgm:spPr/>
      <dgm:t>
        <a:bodyPr/>
        <a:lstStyle/>
        <a:p>
          <a:endParaRPr lang="en-NL"/>
        </a:p>
      </dgm:t>
    </dgm:pt>
    <dgm:pt modelId="{77979D5A-58E1-43EC-9315-25F53A729D81}">
      <dgm:prSet phldrT="[Text]"/>
      <dgm:spPr/>
      <dgm:t>
        <a:bodyPr/>
        <a:lstStyle/>
        <a:p>
          <a:r>
            <a: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Model Building</a:t>
          </a: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endParaRPr lang="en-NL" dirty="0"/>
        </a:p>
      </dgm:t>
    </dgm:pt>
    <dgm:pt modelId="{A0C0D615-D76C-482A-A013-8C5EF5D40D33}" type="parTrans" cxnId="{9D074A85-E8B4-4E09-89A8-C293D1E728E0}">
      <dgm:prSet/>
      <dgm:spPr/>
      <dgm:t>
        <a:bodyPr/>
        <a:lstStyle/>
        <a:p>
          <a:endParaRPr lang="en-NL"/>
        </a:p>
      </dgm:t>
    </dgm:pt>
    <dgm:pt modelId="{F7259CB8-938F-4B79-9AA5-A2B9C2E8C825}" type="sibTrans" cxnId="{9D074A85-E8B4-4E09-89A8-C293D1E728E0}">
      <dgm:prSet/>
      <dgm:spPr/>
      <dgm:t>
        <a:bodyPr/>
        <a:lstStyle/>
        <a:p>
          <a:endParaRPr lang="en-NL"/>
        </a:p>
      </dgm:t>
    </dgm:pt>
    <dgm:pt modelId="{034FB7B4-0FBD-4AD9-9381-575C0157DCE5}">
      <dgm:prSet/>
      <dgm:spPr/>
      <dgm:t>
        <a:bodyPr/>
        <a:lstStyle/>
        <a:p>
          <a:r>
            <a:rPr lang="en-US" b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Preparations</a:t>
          </a:r>
          <a:r>
            <a: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endParaRPr lang="en-NL"/>
        </a:p>
      </dgm:t>
    </dgm:pt>
    <dgm:pt modelId="{BC8B076D-8DF1-4E0D-997D-05B0D76DD917}" type="parTrans" cxnId="{785D4D7C-4491-454B-AD86-D3D00D6B6F94}">
      <dgm:prSet/>
      <dgm:spPr/>
      <dgm:t>
        <a:bodyPr/>
        <a:lstStyle/>
        <a:p>
          <a:endParaRPr lang="en-NL"/>
        </a:p>
      </dgm:t>
    </dgm:pt>
    <dgm:pt modelId="{C804E413-B49E-4EEE-A0CC-FE29ED53C8D9}" type="sibTrans" cxnId="{785D4D7C-4491-454B-AD86-D3D00D6B6F94}">
      <dgm:prSet/>
      <dgm:spPr/>
      <dgm:t>
        <a:bodyPr/>
        <a:lstStyle/>
        <a:p>
          <a:endParaRPr lang="en-NL"/>
        </a:p>
      </dgm:t>
    </dgm:pt>
    <dgm:pt modelId="{50F457D7-FB53-4538-8806-EAF9EDF8CFED}">
      <dgm:prSet/>
      <dgm:spPr/>
      <dgm:t>
        <a:bodyPr/>
        <a:lstStyle/>
        <a:p>
          <a:r>
            <a:rPr lang="en-US" dirty="0"/>
            <a:t>Model Evaluation</a:t>
          </a:r>
          <a:endParaRPr lang="en-NL" dirty="0"/>
        </a:p>
      </dgm:t>
    </dgm:pt>
    <dgm:pt modelId="{20B114E4-5C39-4053-9D41-0822B315D89C}" type="parTrans" cxnId="{C2E0D890-D8AD-43D2-9C6F-ED90E3B64F01}">
      <dgm:prSet/>
      <dgm:spPr/>
      <dgm:t>
        <a:bodyPr/>
        <a:lstStyle/>
        <a:p>
          <a:endParaRPr lang="en-NL"/>
        </a:p>
      </dgm:t>
    </dgm:pt>
    <dgm:pt modelId="{5EF340F8-9547-475C-8C3A-5A65773D9FD8}" type="sibTrans" cxnId="{C2E0D890-D8AD-43D2-9C6F-ED90E3B64F01}">
      <dgm:prSet/>
      <dgm:spPr/>
      <dgm:t>
        <a:bodyPr/>
        <a:lstStyle/>
        <a:p>
          <a:endParaRPr lang="en-NL"/>
        </a:p>
      </dgm:t>
    </dgm:pt>
    <dgm:pt modelId="{E7DC752C-E6D1-48F0-A1EA-DADA92ABEB3D}" type="pres">
      <dgm:prSet presAssocID="{465994E5-DB87-4863-A95A-28C86637C90F}" presName="linear" presStyleCnt="0">
        <dgm:presLayoutVars>
          <dgm:dir/>
          <dgm:animLvl val="lvl"/>
          <dgm:resizeHandles val="exact"/>
        </dgm:presLayoutVars>
      </dgm:prSet>
      <dgm:spPr/>
    </dgm:pt>
    <dgm:pt modelId="{8D04F2E7-7158-48A9-966F-1C2BCAD09EB3}" type="pres">
      <dgm:prSet presAssocID="{DBADF61F-33A8-42C8-980B-BF5255912E9C}" presName="parentLin" presStyleCnt="0"/>
      <dgm:spPr/>
    </dgm:pt>
    <dgm:pt modelId="{A14C0B2F-A3A3-4D0F-BDF5-0A1B6E2943F9}" type="pres">
      <dgm:prSet presAssocID="{DBADF61F-33A8-42C8-980B-BF5255912E9C}" presName="parentLeftMargin" presStyleLbl="node1" presStyleIdx="0" presStyleCnt="5"/>
      <dgm:spPr/>
    </dgm:pt>
    <dgm:pt modelId="{18A17016-115D-4334-BAC5-3EB6919B18FE}" type="pres">
      <dgm:prSet presAssocID="{DBADF61F-33A8-42C8-980B-BF5255912E9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CE11B99-9253-455A-A5FB-FE6F0E8B04CD}" type="pres">
      <dgm:prSet presAssocID="{DBADF61F-33A8-42C8-980B-BF5255912E9C}" presName="negativeSpace" presStyleCnt="0"/>
      <dgm:spPr/>
    </dgm:pt>
    <dgm:pt modelId="{2A542F13-A7B5-4096-8F1F-A6B64E68ADD4}" type="pres">
      <dgm:prSet presAssocID="{DBADF61F-33A8-42C8-980B-BF5255912E9C}" presName="childText" presStyleLbl="conFgAcc1" presStyleIdx="0" presStyleCnt="5">
        <dgm:presLayoutVars>
          <dgm:bulletEnabled val="1"/>
        </dgm:presLayoutVars>
      </dgm:prSet>
      <dgm:spPr/>
    </dgm:pt>
    <dgm:pt modelId="{2F00C3E5-0214-4918-AF50-4D521E3B85F7}" type="pres">
      <dgm:prSet presAssocID="{89D5729F-FCF5-4390-A354-99D3DB1338C3}" presName="spaceBetweenRectangles" presStyleCnt="0"/>
      <dgm:spPr/>
    </dgm:pt>
    <dgm:pt modelId="{58BB5802-4A28-49EA-AF60-FBDE8AFB5757}" type="pres">
      <dgm:prSet presAssocID="{F117A3B4-6797-4EA9-BAED-1C78C2CC1C39}" presName="parentLin" presStyleCnt="0"/>
      <dgm:spPr/>
    </dgm:pt>
    <dgm:pt modelId="{A02E06F8-E077-4EF0-9151-DEE3AC3A0BBD}" type="pres">
      <dgm:prSet presAssocID="{F117A3B4-6797-4EA9-BAED-1C78C2CC1C39}" presName="parentLeftMargin" presStyleLbl="node1" presStyleIdx="0" presStyleCnt="5"/>
      <dgm:spPr/>
    </dgm:pt>
    <dgm:pt modelId="{AABDA288-EA2A-4493-AB20-6DCD1EB569CA}" type="pres">
      <dgm:prSet presAssocID="{F117A3B4-6797-4EA9-BAED-1C78C2CC1C3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B54F9C0-5FA6-4D4F-A838-839EAF3EC5C0}" type="pres">
      <dgm:prSet presAssocID="{F117A3B4-6797-4EA9-BAED-1C78C2CC1C39}" presName="negativeSpace" presStyleCnt="0"/>
      <dgm:spPr/>
    </dgm:pt>
    <dgm:pt modelId="{0A59BC13-66DB-4A2E-8073-E965A27FD884}" type="pres">
      <dgm:prSet presAssocID="{F117A3B4-6797-4EA9-BAED-1C78C2CC1C39}" presName="childText" presStyleLbl="conFgAcc1" presStyleIdx="1" presStyleCnt="5">
        <dgm:presLayoutVars>
          <dgm:bulletEnabled val="1"/>
        </dgm:presLayoutVars>
      </dgm:prSet>
      <dgm:spPr/>
    </dgm:pt>
    <dgm:pt modelId="{9E8A8068-920C-407B-A384-B7B8067EDB9F}" type="pres">
      <dgm:prSet presAssocID="{E1C6F0A7-BAA9-4BC1-B618-CAEA1D1F6649}" presName="spaceBetweenRectangles" presStyleCnt="0"/>
      <dgm:spPr/>
    </dgm:pt>
    <dgm:pt modelId="{45DBFAB3-B2E7-41DD-A086-C02E059239E9}" type="pres">
      <dgm:prSet presAssocID="{034FB7B4-0FBD-4AD9-9381-575C0157DCE5}" presName="parentLin" presStyleCnt="0"/>
      <dgm:spPr/>
    </dgm:pt>
    <dgm:pt modelId="{81B95E39-05B8-4995-ADAA-553CB7D04377}" type="pres">
      <dgm:prSet presAssocID="{034FB7B4-0FBD-4AD9-9381-575C0157DCE5}" presName="parentLeftMargin" presStyleLbl="node1" presStyleIdx="1" presStyleCnt="5"/>
      <dgm:spPr/>
    </dgm:pt>
    <dgm:pt modelId="{E6B2F570-E18C-49DE-ACFA-4F3EB7790E73}" type="pres">
      <dgm:prSet presAssocID="{034FB7B4-0FBD-4AD9-9381-575C0157DCE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246F6C4-56FB-42DB-9640-4276FA2F8F53}" type="pres">
      <dgm:prSet presAssocID="{034FB7B4-0FBD-4AD9-9381-575C0157DCE5}" presName="negativeSpace" presStyleCnt="0"/>
      <dgm:spPr/>
    </dgm:pt>
    <dgm:pt modelId="{1978F338-ED37-4055-BA1E-AB10E0B40098}" type="pres">
      <dgm:prSet presAssocID="{034FB7B4-0FBD-4AD9-9381-575C0157DCE5}" presName="childText" presStyleLbl="conFgAcc1" presStyleIdx="2" presStyleCnt="5">
        <dgm:presLayoutVars>
          <dgm:bulletEnabled val="1"/>
        </dgm:presLayoutVars>
      </dgm:prSet>
      <dgm:spPr/>
    </dgm:pt>
    <dgm:pt modelId="{CB0204D1-43B4-4811-BF50-3DF8889A5DDA}" type="pres">
      <dgm:prSet presAssocID="{C804E413-B49E-4EEE-A0CC-FE29ED53C8D9}" presName="spaceBetweenRectangles" presStyleCnt="0"/>
      <dgm:spPr/>
    </dgm:pt>
    <dgm:pt modelId="{662D4FAA-A478-4D97-B109-0EA399028034}" type="pres">
      <dgm:prSet presAssocID="{77979D5A-58E1-43EC-9315-25F53A729D81}" presName="parentLin" presStyleCnt="0"/>
      <dgm:spPr/>
    </dgm:pt>
    <dgm:pt modelId="{743672E1-6CA7-4AA1-8555-2445C7BC0125}" type="pres">
      <dgm:prSet presAssocID="{77979D5A-58E1-43EC-9315-25F53A729D81}" presName="parentLeftMargin" presStyleLbl="node1" presStyleIdx="2" presStyleCnt="5"/>
      <dgm:spPr/>
    </dgm:pt>
    <dgm:pt modelId="{4F8AAA22-D97E-46B2-AC01-B0E155FF9D4B}" type="pres">
      <dgm:prSet presAssocID="{77979D5A-58E1-43EC-9315-25F53A729D81}" presName="parentText" presStyleLbl="node1" presStyleIdx="3" presStyleCnt="5" custLinFactNeighborX="-6644" custLinFactNeighborY="-7556">
        <dgm:presLayoutVars>
          <dgm:chMax val="0"/>
          <dgm:bulletEnabled val="1"/>
        </dgm:presLayoutVars>
      </dgm:prSet>
      <dgm:spPr/>
    </dgm:pt>
    <dgm:pt modelId="{377288E9-34E9-4DA2-891A-17968DC6EF4D}" type="pres">
      <dgm:prSet presAssocID="{77979D5A-58E1-43EC-9315-25F53A729D81}" presName="negativeSpace" presStyleCnt="0"/>
      <dgm:spPr/>
    </dgm:pt>
    <dgm:pt modelId="{56F10A49-5678-429B-B65D-5C1C4A48D4DF}" type="pres">
      <dgm:prSet presAssocID="{77979D5A-58E1-43EC-9315-25F53A729D81}" presName="childText" presStyleLbl="conFgAcc1" presStyleIdx="3" presStyleCnt="5" custLinFactNeighborX="235" custLinFactNeighborY="74367">
        <dgm:presLayoutVars>
          <dgm:bulletEnabled val="1"/>
        </dgm:presLayoutVars>
      </dgm:prSet>
      <dgm:spPr/>
    </dgm:pt>
    <dgm:pt modelId="{927D931B-B277-4605-A5E9-EC286A2A6B2E}" type="pres">
      <dgm:prSet presAssocID="{F7259CB8-938F-4B79-9AA5-A2B9C2E8C825}" presName="spaceBetweenRectangles" presStyleCnt="0"/>
      <dgm:spPr/>
    </dgm:pt>
    <dgm:pt modelId="{7AD3F02F-621B-4CA8-8078-79BF59A71205}" type="pres">
      <dgm:prSet presAssocID="{50F457D7-FB53-4538-8806-EAF9EDF8CFED}" presName="parentLin" presStyleCnt="0"/>
      <dgm:spPr/>
    </dgm:pt>
    <dgm:pt modelId="{C1DA5A6A-22A0-4E64-AECD-9EA9FAC79A7F}" type="pres">
      <dgm:prSet presAssocID="{50F457D7-FB53-4538-8806-EAF9EDF8CFED}" presName="parentLeftMargin" presStyleLbl="node1" presStyleIdx="3" presStyleCnt="5"/>
      <dgm:spPr/>
    </dgm:pt>
    <dgm:pt modelId="{F54E35AB-1826-43FA-A04D-F3B44F5CA080}" type="pres">
      <dgm:prSet presAssocID="{50F457D7-FB53-4538-8806-EAF9EDF8CFE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A89F198-B4B5-4DF5-9950-D59036D7A5B9}" type="pres">
      <dgm:prSet presAssocID="{50F457D7-FB53-4538-8806-EAF9EDF8CFED}" presName="negativeSpace" presStyleCnt="0"/>
      <dgm:spPr/>
    </dgm:pt>
    <dgm:pt modelId="{F6EAA09F-40AD-415D-B40F-8E20E2DE6DE3}" type="pres">
      <dgm:prSet presAssocID="{50F457D7-FB53-4538-8806-EAF9EDF8CFE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458241C-6B7D-4DAA-A705-F46A7A0852E1}" type="presOf" srcId="{DBADF61F-33A8-42C8-980B-BF5255912E9C}" destId="{A14C0B2F-A3A3-4D0F-BDF5-0A1B6E2943F9}" srcOrd="0" destOrd="0" presId="urn:microsoft.com/office/officeart/2005/8/layout/list1"/>
    <dgm:cxn modelId="{D6A1F43D-EA36-4F35-9E08-B795679A89E9}" srcId="{465994E5-DB87-4863-A95A-28C86637C90F}" destId="{DBADF61F-33A8-42C8-980B-BF5255912E9C}" srcOrd="0" destOrd="0" parTransId="{D47677AE-D1C4-4791-AB08-C66BBCB598BC}" sibTransId="{89D5729F-FCF5-4390-A354-99D3DB1338C3}"/>
    <dgm:cxn modelId="{7A41395F-BB89-43E3-994E-3CFD4F10B1D5}" type="presOf" srcId="{F117A3B4-6797-4EA9-BAED-1C78C2CC1C39}" destId="{AABDA288-EA2A-4493-AB20-6DCD1EB569CA}" srcOrd="1" destOrd="0" presId="urn:microsoft.com/office/officeart/2005/8/layout/list1"/>
    <dgm:cxn modelId="{E935726B-DB4A-4E64-A8E4-DBB94B9575CD}" type="presOf" srcId="{465994E5-DB87-4863-A95A-28C86637C90F}" destId="{E7DC752C-E6D1-48F0-A1EA-DADA92ABEB3D}" srcOrd="0" destOrd="0" presId="urn:microsoft.com/office/officeart/2005/8/layout/list1"/>
    <dgm:cxn modelId="{785D4D7C-4491-454B-AD86-D3D00D6B6F94}" srcId="{465994E5-DB87-4863-A95A-28C86637C90F}" destId="{034FB7B4-0FBD-4AD9-9381-575C0157DCE5}" srcOrd="2" destOrd="0" parTransId="{BC8B076D-8DF1-4E0D-997D-05B0D76DD917}" sibTransId="{C804E413-B49E-4EEE-A0CC-FE29ED53C8D9}"/>
    <dgm:cxn modelId="{8B757780-0839-4FCA-A887-EB634EFE24C9}" srcId="{465994E5-DB87-4863-A95A-28C86637C90F}" destId="{F117A3B4-6797-4EA9-BAED-1C78C2CC1C39}" srcOrd="1" destOrd="0" parTransId="{7BF16400-D15C-4656-9C58-739106B27E6C}" sibTransId="{E1C6F0A7-BAA9-4BC1-B618-CAEA1D1F6649}"/>
    <dgm:cxn modelId="{23819382-DE79-49C5-A313-E6325C37735A}" type="presOf" srcId="{034FB7B4-0FBD-4AD9-9381-575C0157DCE5}" destId="{E6B2F570-E18C-49DE-ACFA-4F3EB7790E73}" srcOrd="1" destOrd="0" presId="urn:microsoft.com/office/officeart/2005/8/layout/list1"/>
    <dgm:cxn modelId="{9D074A85-E8B4-4E09-89A8-C293D1E728E0}" srcId="{465994E5-DB87-4863-A95A-28C86637C90F}" destId="{77979D5A-58E1-43EC-9315-25F53A729D81}" srcOrd="3" destOrd="0" parTransId="{A0C0D615-D76C-482A-A013-8C5EF5D40D33}" sibTransId="{F7259CB8-938F-4B79-9AA5-A2B9C2E8C825}"/>
    <dgm:cxn modelId="{C2E0D890-D8AD-43D2-9C6F-ED90E3B64F01}" srcId="{465994E5-DB87-4863-A95A-28C86637C90F}" destId="{50F457D7-FB53-4538-8806-EAF9EDF8CFED}" srcOrd="4" destOrd="0" parTransId="{20B114E4-5C39-4053-9D41-0822B315D89C}" sibTransId="{5EF340F8-9547-475C-8C3A-5A65773D9FD8}"/>
    <dgm:cxn modelId="{8C7A4F9F-1A31-4EA5-9375-75235E9E837A}" type="presOf" srcId="{50F457D7-FB53-4538-8806-EAF9EDF8CFED}" destId="{F54E35AB-1826-43FA-A04D-F3B44F5CA080}" srcOrd="1" destOrd="0" presId="urn:microsoft.com/office/officeart/2005/8/layout/list1"/>
    <dgm:cxn modelId="{FB18BCA1-A683-4204-A6BF-00332C7FD54F}" type="presOf" srcId="{77979D5A-58E1-43EC-9315-25F53A729D81}" destId="{4F8AAA22-D97E-46B2-AC01-B0E155FF9D4B}" srcOrd="1" destOrd="0" presId="urn:microsoft.com/office/officeart/2005/8/layout/list1"/>
    <dgm:cxn modelId="{B6FC74A3-2502-4E51-8DE1-A40F063306BE}" type="presOf" srcId="{034FB7B4-0FBD-4AD9-9381-575C0157DCE5}" destId="{81B95E39-05B8-4995-ADAA-553CB7D04377}" srcOrd="0" destOrd="0" presId="urn:microsoft.com/office/officeart/2005/8/layout/list1"/>
    <dgm:cxn modelId="{9D175CBF-0B07-44F6-8C9D-1578E4D15AF1}" type="presOf" srcId="{50F457D7-FB53-4538-8806-EAF9EDF8CFED}" destId="{C1DA5A6A-22A0-4E64-AECD-9EA9FAC79A7F}" srcOrd="0" destOrd="0" presId="urn:microsoft.com/office/officeart/2005/8/layout/list1"/>
    <dgm:cxn modelId="{2073A0C5-C1B3-483F-ADDC-8901ED3DBF91}" type="presOf" srcId="{77979D5A-58E1-43EC-9315-25F53A729D81}" destId="{743672E1-6CA7-4AA1-8555-2445C7BC0125}" srcOrd="0" destOrd="0" presId="urn:microsoft.com/office/officeart/2005/8/layout/list1"/>
    <dgm:cxn modelId="{82D737DB-4EFE-42CF-AA89-237B17C44174}" type="presOf" srcId="{F117A3B4-6797-4EA9-BAED-1C78C2CC1C39}" destId="{A02E06F8-E077-4EF0-9151-DEE3AC3A0BBD}" srcOrd="0" destOrd="0" presId="urn:microsoft.com/office/officeart/2005/8/layout/list1"/>
    <dgm:cxn modelId="{0833A1EC-B66F-44A4-87D2-4C144719FF73}" type="presOf" srcId="{DBADF61F-33A8-42C8-980B-BF5255912E9C}" destId="{18A17016-115D-4334-BAC5-3EB6919B18FE}" srcOrd="1" destOrd="0" presId="urn:microsoft.com/office/officeart/2005/8/layout/list1"/>
    <dgm:cxn modelId="{2C02197C-408D-48C6-8258-CAE455B42C53}" type="presParOf" srcId="{E7DC752C-E6D1-48F0-A1EA-DADA92ABEB3D}" destId="{8D04F2E7-7158-48A9-966F-1C2BCAD09EB3}" srcOrd="0" destOrd="0" presId="urn:microsoft.com/office/officeart/2005/8/layout/list1"/>
    <dgm:cxn modelId="{737F2693-89B4-4B3E-849A-B41388C0BE1D}" type="presParOf" srcId="{8D04F2E7-7158-48A9-966F-1C2BCAD09EB3}" destId="{A14C0B2F-A3A3-4D0F-BDF5-0A1B6E2943F9}" srcOrd="0" destOrd="0" presId="urn:microsoft.com/office/officeart/2005/8/layout/list1"/>
    <dgm:cxn modelId="{1EDA6EFE-8ADF-4D2E-B169-A25A065BAEC2}" type="presParOf" srcId="{8D04F2E7-7158-48A9-966F-1C2BCAD09EB3}" destId="{18A17016-115D-4334-BAC5-3EB6919B18FE}" srcOrd="1" destOrd="0" presId="urn:microsoft.com/office/officeart/2005/8/layout/list1"/>
    <dgm:cxn modelId="{0D900A0E-C6DC-4BED-8FDF-4E43AA849EC0}" type="presParOf" srcId="{E7DC752C-E6D1-48F0-A1EA-DADA92ABEB3D}" destId="{ECE11B99-9253-455A-A5FB-FE6F0E8B04CD}" srcOrd="1" destOrd="0" presId="urn:microsoft.com/office/officeart/2005/8/layout/list1"/>
    <dgm:cxn modelId="{52AC10B9-F44D-41FC-874A-CE64A3D6C0C2}" type="presParOf" srcId="{E7DC752C-E6D1-48F0-A1EA-DADA92ABEB3D}" destId="{2A542F13-A7B5-4096-8F1F-A6B64E68ADD4}" srcOrd="2" destOrd="0" presId="urn:microsoft.com/office/officeart/2005/8/layout/list1"/>
    <dgm:cxn modelId="{E829455C-C681-4EF0-8F92-9135C21434DF}" type="presParOf" srcId="{E7DC752C-E6D1-48F0-A1EA-DADA92ABEB3D}" destId="{2F00C3E5-0214-4918-AF50-4D521E3B85F7}" srcOrd="3" destOrd="0" presId="urn:microsoft.com/office/officeart/2005/8/layout/list1"/>
    <dgm:cxn modelId="{2B839458-B94C-4B2E-826D-673A34A6397A}" type="presParOf" srcId="{E7DC752C-E6D1-48F0-A1EA-DADA92ABEB3D}" destId="{58BB5802-4A28-49EA-AF60-FBDE8AFB5757}" srcOrd="4" destOrd="0" presId="urn:microsoft.com/office/officeart/2005/8/layout/list1"/>
    <dgm:cxn modelId="{5354CFD9-0CDD-4A35-8718-485EAD36C9F7}" type="presParOf" srcId="{58BB5802-4A28-49EA-AF60-FBDE8AFB5757}" destId="{A02E06F8-E077-4EF0-9151-DEE3AC3A0BBD}" srcOrd="0" destOrd="0" presId="urn:microsoft.com/office/officeart/2005/8/layout/list1"/>
    <dgm:cxn modelId="{1892C307-B09E-4D2A-93A2-8F47CAB185F5}" type="presParOf" srcId="{58BB5802-4A28-49EA-AF60-FBDE8AFB5757}" destId="{AABDA288-EA2A-4493-AB20-6DCD1EB569CA}" srcOrd="1" destOrd="0" presId="urn:microsoft.com/office/officeart/2005/8/layout/list1"/>
    <dgm:cxn modelId="{B9A65499-9112-42CC-8DF6-F351A99364FB}" type="presParOf" srcId="{E7DC752C-E6D1-48F0-A1EA-DADA92ABEB3D}" destId="{FB54F9C0-5FA6-4D4F-A838-839EAF3EC5C0}" srcOrd="5" destOrd="0" presId="urn:microsoft.com/office/officeart/2005/8/layout/list1"/>
    <dgm:cxn modelId="{FAD02A14-6FEE-4FF8-A5C9-818537058102}" type="presParOf" srcId="{E7DC752C-E6D1-48F0-A1EA-DADA92ABEB3D}" destId="{0A59BC13-66DB-4A2E-8073-E965A27FD884}" srcOrd="6" destOrd="0" presId="urn:microsoft.com/office/officeart/2005/8/layout/list1"/>
    <dgm:cxn modelId="{966CF260-3CFD-46E2-80CA-9513503E31B5}" type="presParOf" srcId="{E7DC752C-E6D1-48F0-A1EA-DADA92ABEB3D}" destId="{9E8A8068-920C-407B-A384-B7B8067EDB9F}" srcOrd="7" destOrd="0" presId="urn:microsoft.com/office/officeart/2005/8/layout/list1"/>
    <dgm:cxn modelId="{9D1D9104-AF97-4B21-979E-844F53EDE231}" type="presParOf" srcId="{E7DC752C-E6D1-48F0-A1EA-DADA92ABEB3D}" destId="{45DBFAB3-B2E7-41DD-A086-C02E059239E9}" srcOrd="8" destOrd="0" presId="urn:microsoft.com/office/officeart/2005/8/layout/list1"/>
    <dgm:cxn modelId="{4B18FD19-4D63-4705-AF55-53E32D13CBF8}" type="presParOf" srcId="{45DBFAB3-B2E7-41DD-A086-C02E059239E9}" destId="{81B95E39-05B8-4995-ADAA-553CB7D04377}" srcOrd="0" destOrd="0" presId="urn:microsoft.com/office/officeart/2005/8/layout/list1"/>
    <dgm:cxn modelId="{947647DB-8686-4B47-81D0-9E5569967286}" type="presParOf" srcId="{45DBFAB3-B2E7-41DD-A086-C02E059239E9}" destId="{E6B2F570-E18C-49DE-ACFA-4F3EB7790E73}" srcOrd="1" destOrd="0" presId="urn:microsoft.com/office/officeart/2005/8/layout/list1"/>
    <dgm:cxn modelId="{13EA7A19-6836-4B36-9AE5-FE5047B8E2B8}" type="presParOf" srcId="{E7DC752C-E6D1-48F0-A1EA-DADA92ABEB3D}" destId="{0246F6C4-56FB-42DB-9640-4276FA2F8F53}" srcOrd="9" destOrd="0" presId="urn:microsoft.com/office/officeart/2005/8/layout/list1"/>
    <dgm:cxn modelId="{654BBAA0-C2E5-4471-A1ED-D4160E465964}" type="presParOf" srcId="{E7DC752C-E6D1-48F0-A1EA-DADA92ABEB3D}" destId="{1978F338-ED37-4055-BA1E-AB10E0B40098}" srcOrd="10" destOrd="0" presId="urn:microsoft.com/office/officeart/2005/8/layout/list1"/>
    <dgm:cxn modelId="{38F9D289-AD42-4983-928E-481FC34D655E}" type="presParOf" srcId="{E7DC752C-E6D1-48F0-A1EA-DADA92ABEB3D}" destId="{CB0204D1-43B4-4811-BF50-3DF8889A5DDA}" srcOrd="11" destOrd="0" presId="urn:microsoft.com/office/officeart/2005/8/layout/list1"/>
    <dgm:cxn modelId="{AC7B6A2F-490A-4B6B-8D1E-8368D21992F5}" type="presParOf" srcId="{E7DC752C-E6D1-48F0-A1EA-DADA92ABEB3D}" destId="{662D4FAA-A478-4D97-B109-0EA399028034}" srcOrd="12" destOrd="0" presId="urn:microsoft.com/office/officeart/2005/8/layout/list1"/>
    <dgm:cxn modelId="{D537177C-F631-4A96-86D9-D9819A46C1BA}" type="presParOf" srcId="{662D4FAA-A478-4D97-B109-0EA399028034}" destId="{743672E1-6CA7-4AA1-8555-2445C7BC0125}" srcOrd="0" destOrd="0" presId="urn:microsoft.com/office/officeart/2005/8/layout/list1"/>
    <dgm:cxn modelId="{B2C25C48-1AA0-4E42-9448-4758B877289A}" type="presParOf" srcId="{662D4FAA-A478-4D97-B109-0EA399028034}" destId="{4F8AAA22-D97E-46B2-AC01-B0E155FF9D4B}" srcOrd="1" destOrd="0" presId="urn:microsoft.com/office/officeart/2005/8/layout/list1"/>
    <dgm:cxn modelId="{C41EC7F1-3FFA-4359-AFFA-8677C50A440A}" type="presParOf" srcId="{E7DC752C-E6D1-48F0-A1EA-DADA92ABEB3D}" destId="{377288E9-34E9-4DA2-891A-17968DC6EF4D}" srcOrd="13" destOrd="0" presId="urn:microsoft.com/office/officeart/2005/8/layout/list1"/>
    <dgm:cxn modelId="{B1C66742-6F84-4188-817A-0A57A453CF7E}" type="presParOf" srcId="{E7DC752C-E6D1-48F0-A1EA-DADA92ABEB3D}" destId="{56F10A49-5678-429B-B65D-5C1C4A48D4DF}" srcOrd="14" destOrd="0" presId="urn:microsoft.com/office/officeart/2005/8/layout/list1"/>
    <dgm:cxn modelId="{1FA2F390-CC77-4999-BE12-8CB5A8E19814}" type="presParOf" srcId="{E7DC752C-E6D1-48F0-A1EA-DADA92ABEB3D}" destId="{927D931B-B277-4605-A5E9-EC286A2A6B2E}" srcOrd="15" destOrd="0" presId="urn:microsoft.com/office/officeart/2005/8/layout/list1"/>
    <dgm:cxn modelId="{D9A8AC68-5586-4D92-83A4-08353E092DDF}" type="presParOf" srcId="{E7DC752C-E6D1-48F0-A1EA-DADA92ABEB3D}" destId="{7AD3F02F-621B-4CA8-8078-79BF59A71205}" srcOrd="16" destOrd="0" presId="urn:microsoft.com/office/officeart/2005/8/layout/list1"/>
    <dgm:cxn modelId="{E17E0979-40E2-42BD-8B40-1B995CACC368}" type="presParOf" srcId="{7AD3F02F-621B-4CA8-8078-79BF59A71205}" destId="{C1DA5A6A-22A0-4E64-AECD-9EA9FAC79A7F}" srcOrd="0" destOrd="0" presId="urn:microsoft.com/office/officeart/2005/8/layout/list1"/>
    <dgm:cxn modelId="{7C529BF3-CBBF-4A0B-AB10-0872A32A2E4C}" type="presParOf" srcId="{7AD3F02F-621B-4CA8-8078-79BF59A71205}" destId="{F54E35AB-1826-43FA-A04D-F3B44F5CA080}" srcOrd="1" destOrd="0" presId="urn:microsoft.com/office/officeart/2005/8/layout/list1"/>
    <dgm:cxn modelId="{A9563758-9D1B-4D5C-B34E-96E346D9FEED}" type="presParOf" srcId="{E7DC752C-E6D1-48F0-A1EA-DADA92ABEB3D}" destId="{FA89F198-B4B5-4DF5-9950-D59036D7A5B9}" srcOrd="17" destOrd="0" presId="urn:microsoft.com/office/officeart/2005/8/layout/list1"/>
    <dgm:cxn modelId="{001C64CD-5A30-4C4A-899A-D9524E3FEED0}" type="presParOf" srcId="{E7DC752C-E6D1-48F0-A1EA-DADA92ABEB3D}" destId="{F6EAA09F-40AD-415D-B40F-8E20E2DE6DE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1B0FA5-D11F-44C5-B25C-3F5580826EAB}" type="doc">
      <dgm:prSet loTypeId="urn:microsoft.com/office/officeart/2005/8/layout/hierarchy1" loCatId="hierarchy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00A660C-8ED5-47E0-B580-E8A480C2B14F}">
      <dgm:prSet/>
      <dgm:spPr/>
      <dgm:t>
        <a:bodyPr/>
        <a:lstStyle/>
        <a:p>
          <a:r>
            <a:rPr lang="en-US" b="0" i="0">
              <a:latin typeface="Angsana New" panose="02020603050405020304" pitchFamily="18" charset="-34"/>
              <a:cs typeface="Angsana New" panose="02020603050405020304" pitchFamily="18" charset="-34"/>
            </a:rPr>
            <a:t>Categorical Attribute Analysis</a:t>
          </a:r>
        </a:p>
      </dgm:t>
    </dgm:pt>
    <dgm:pt modelId="{3ADA54F9-45A4-47F8-9B0B-C40262175400}" type="parTrans" cxnId="{35F13CC6-AFCD-4006-B4E5-07BB35C96DDE}">
      <dgm:prSet/>
      <dgm:spPr/>
      <dgm:t>
        <a:bodyPr/>
        <a:lstStyle/>
        <a:p>
          <a:endParaRPr lang="en-US"/>
        </a:p>
      </dgm:t>
    </dgm:pt>
    <dgm:pt modelId="{598C4576-58C4-47FF-83E6-98C674D85195}" type="sibTrans" cxnId="{35F13CC6-AFCD-4006-B4E5-07BB35C96DDE}">
      <dgm:prSet/>
      <dgm:spPr/>
      <dgm:t>
        <a:bodyPr/>
        <a:lstStyle/>
        <a:p>
          <a:endParaRPr lang="en-US"/>
        </a:p>
      </dgm:t>
    </dgm:pt>
    <dgm:pt modelId="{EED4AC93-0099-4DCA-9DA2-1C0C54F89BA7}">
      <dgm:prSet/>
      <dgm:spPr/>
      <dgm:t>
        <a:bodyPr/>
        <a:lstStyle/>
        <a:p>
          <a:r>
            <a:rPr lang="en-US" b="0" dirty="0">
              <a:latin typeface="Angsana New" panose="020B0502040204020203" pitchFamily="18" charset="-34"/>
              <a:cs typeface="Angsana New" panose="020B0502040204020203" pitchFamily="18" charset="-34"/>
            </a:rPr>
            <a:t>Numerical Attribute Analysis</a:t>
          </a:r>
        </a:p>
      </dgm:t>
    </dgm:pt>
    <dgm:pt modelId="{1F248254-0D82-436C-A788-2031801493FD}" type="parTrans" cxnId="{395B0354-6338-4417-AFE2-696FF92BCEC4}">
      <dgm:prSet/>
      <dgm:spPr/>
      <dgm:t>
        <a:bodyPr/>
        <a:lstStyle/>
        <a:p>
          <a:endParaRPr lang="en-US"/>
        </a:p>
      </dgm:t>
    </dgm:pt>
    <dgm:pt modelId="{A0932AB7-B6AE-4A05-AA9B-59F7AD6F1BDB}" type="sibTrans" cxnId="{395B0354-6338-4417-AFE2-696FF92BCEC4}">
      <dgm:prSet/>
      <dgm:spPr/>
      <dgm:t>
        <a:bodyPr/>
        <a:lstStyle/>
        <a:p>
          <a:endParaRPr lang="en-US"/>
        </a:p>
      </dgm:t>
    </dgm:pt>
    <dgm:pt modelId="{71C27296-E057-4A18-B061-5BA96A174DBE}" type="pres">
      <dgm:prSet presAssocID="{E41B0FA5-D11F-44C5-B25C-3F5580826E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A5DF2E-B040-4EE7-AF3B-E4CCE02E5BD7}" type="pres">
      <dgm:prSet presAssocID="{900A660C-8ED5-47E0-B580-E8A480C2B14F}" presName="hierRoot1" presStyleCnt="0"/>
      <dgm:spPr/>
    </dgm:pt>
    <dgm:pt modelId="{96C6B5B6-8303-4448-8C4F-25F43F0647CF}" type="pres">
      <dgm:prSet presAssocID="{900A660C-8ED5-47E0-B580-E8A480C2B14F}" presName="composite" presStyleCnt="0"/>
      <dgm:spPr/>
    </dgm:pt>
    <dgm:pt modelId="{42A23527-07E5-49C0-AEDD-9AB08B52436A}" type="pres">
      <dgm:prSet presAssocID="{900A660C-8ED5-47E0-B580-E8A480C2B14F}" presName="background" presStyleLbl="node0" presStyleIdx="0" presStyleCnt="2"/>
      <dgm:spPr/>
    </dgm:pt>
    <dgm:pt modelId="{293FF645-C83C-4F35-ACEF-4F4F78106A25}" type="pres">
      <dgm:prSet presAssocID="{900A660C-8ED5-47E0-B580-E8A480C2B14F}" presName="text" presStyleLbl="fgAcc0" presStyleIdx="0" presStyleCnt="2">
        <dgm:presLayoutVars>
          <dgm:chPref val="3"/>
        </dgm:presLayoutVars>
      </dgm:prSet>
      <dgm:spPr/>
    </dgm:pt>
    <dgm:pt modelId="{66314BFD-DD58-4BAD-BD31-DB0B8D4C7220}" type="pres">
      <dgm:prSet presAssocID="{900A660C-8ED5-47E0-B580-E8A480C2B14F}" presName="hierChild2" presStyleCnt="0"/>
      <dgm:spPr/>
    </dgm:pt>
    <dgm:pt modelId="{58A4866E-3871-4DED-AD6C-1ECC07D64C3E}" type="pres">
      <dgm:prSet presAssocID="{EED4AC93-0099-4DCA-9DA2-1C0C54F89BA7}" presName="hierRoot1" presStyleCnt="0"/>
      <dgm:spPr/>
    </dgm:pt>
    <dgm:pt modelId="{36E21FC3-7D28-43F9-A920-11BBF0071352}" type="pres">
      <dgm:prSet presAssocID="{EED4AC93-0099-4DCA-9DA2-1C0C54F89BA7}" presName="composite" presStyleCnt="0"/>
      <dgm:spPr/>
    </dgm:pt>
    <dgm:pt modelId="{87EAAAA6-33ED-4A40-8CDD-3E074F5E3F91}" type="pres">
      <dgm:prSet presAssocID="{EED4AC93-0099-4DCA-9DA2-1C0C54F89BA7}" presName="background" presStyleLbl="node0" presStyleIdx="1" presStyleCnt="2"/>
      <dgm:spPr/>
    </dgm:pt>
    <dgm:pt modelId="{58607A0F-2324-4CDE-84DA-56EC5DEF3290}" type="pres">
      <dgm:prSet presAssocID="{EED4AC93-0099-4DCA-9DA2-1C0C54F89BA7}" presName="text" presStyleLbl="fgAcc0" presStyleIdx="1" presStyleCnt="2">
        <dgm:presLayoutVars>
          <dgm:chPref val="3"/>
        </dgm:presLayoutVars>
      </dgm:prSet>
      <dgm:spPr/>
    </dgm:pt>
    <dgm:pt modelId="{7057E324-2528-4C7E-8D2A-ADEEC91FB0DE}" type="pres">
      <dgm:prSet presAssocID="{EED4AC93-0099-4DCA-9DA2-1C0C54F89BA7}" presName="hierChild2" presStyleCnt="0"/>
      <dgm:spPr/>
    </dgm:pt>
  </dgm:ptLst>
  <dgm:cxnLst>
    <dgm:cxn modelId="{E17EFC0B-2D94-435A-B07B-44392C3F4BC4}" type="presOf" srcId="{900A660C-8ED5-47E0-B580-E8A480C2B14F}" destId="{293FF645-C83C-4F35-ACEF-4F4F78106A25}" srcOrd="0" destOrd="0" presId="urn:microsoft.com/office/officeart/2005/8/layout/hierarchy1"/>
    <dgm:cxn modelId="{395B0354-6338-4417-AFE2-696FF92BCEC4}" srcId="{E41B0FA5-D11F-44C5-B25C-3F5580826EAB}" destId="{EED4AC93-0099-4DCA-9DA2-1C0C54F89BA7}" srcOrd="1" destOrd="0" parTransId="{1F248254-0D82-436C-A788-2031801493FD}" sibTransId="{A0932AB7-B6AE-4A05-AA9B-59F7AD6F1BDB}"/>
    <dgm:cxn modelId="{8A2FD37A-E183-4BA5-B786-35ED955891B0}" type="presOf" srcId="{EED4AC93-0099-4DCA-9DA2-1C0C54F89BA7}" destId="{58607A0F-2324-4CDE-84DA-56EC5DEF3290}" srcOrd="0" destOrd="0" presId="urn:microsoft.com/office/officeart/2005/8/layout/hierarchy1"/>
    <dgm:cxn modelId="{23C9998B-6EDA-4C2D-BDC4-56C573C6C5CA}" type="presOf" srcId="{E41B0FA5-D11F-44C5-B25C-3F5580826EAB}" destId="{71C27296-E057-4A18-B061-5BA96A174DBE}" srcOrd="0" destOrd="0" presId="urn:microsoft.com/office/officeart/2005/8/layout/hierarchy1"/>
    <dgm:cxn modelId="{35F13CC6-AFCD-4006-B4E5-07BB35C96DDE}" srcId="{E41B0FA5-D11F-44C5-B25C-3F5580826EAB}" destId="{900A660C-8ED5-47E0-B580-E8A480C2B14F}" srcOrd="0" destOrd="0" parTransId="{3ADA54F9-45A4-47F8-9B0B-C40262175400}" sibTransId="{598C4576-58C4-47FF-83E6-98C674D85195}"/>
    <dgm:cxn modelId="{DD2F4492-2D60-447B-9684-219CEC1E0D36}" type="presParOf" srcId="{71C27296-E057-4A18-B061-5BA96A174DBE}" destId="{38A5DF2E-B040-4EE7-AF3B-E4CCE02E5BD7}" srcOrd="0" destOrd="0" presId="urn:microsoft.com/office/officeart/2005/8/layout/hierarchy1"/>
    <dgm:cxn modelId="{E81389DA-3503-4A64-A175-5E712D952BB6}" type="presParOf" srcId="{38A5DF2E-B040-4EE7-AF3B-E4CCE02E5BD7}" destId="{96C6B5B6-8303-4448-8C4F-25F43F0647CF}" srcOrd="0" destOrd="0" presId="urn:microsoft.com/office/officeart/2005/8/layout/hierarchy1"/>
    <dgm:cxn modelId="{D7F01CE2-CD3E-44AE-817C-84354D98449D}" type="presParOf" srcId="{96C6B5B6-8303-4448-8C4F-25F43F0647CF}" destId="{42A23527-07E5-49C0-AEDD-9AB08B52436A}" srcOrd="0" destOrd="0" presId="urn:microsoft.com/office/officeart/2005/8/layout/hierarchy1"/>
    <dgm:cxn modelId="{0F6E4816-CA21-41DF-B670-9827DEFEFF39}" type="presParOf" srcId="{96C6B5B6-8303-4448-8C4F-25F43F0647CF}" destId="{293FF645-C83C-4F35-ACEF-4F4F78106A25}" srcOrd="1" destOrd="0" presId="urn:microsoft.com/office/officeart/2005/8/layout/hierarchy1"/>
    <dgm:cxn modelId="{BC19A0F9-7E95-409C-BE90-C0B2BE7E6620}" type="presParOf" srcId="{38A5DF2E-B040-4EE7-AF3B-E4CCE02E5BD7}" destId="{66314BFD-DD58-4BAD-BD31-DB0B8D4C7220}" srcOrd="1" destOrd="0" presId="urn:microsoft.com/office/officeart/2005/8/layout/hierarchy1"/>
    <dgm:cxn modelId="{7D2D990A-6EE1-467C-AB5C-58955CAF4424}" type="presParOf" srcId="{71C27296-E057-4A18-B061-5BA96A174DBE}" destId="{58A4866E-3871-4DED-AD6C-1ECC07D64C3E}" srcOrd="1" destOrd="0" presId="urn:microsoft.com/office/officeart/2005/8/layout/hierarchy1"/>
    <dgm:cxn modelId="{89BA4925-0643-479B-90EF-F4BFF048B3E5}" type="presParOf" srcId="{58A4866E-3871-4DED-AD6C-1ECC07D64C3E}" destId="{36E21FC3-7D28-43F9-A920-11BBF0071352}" srcOrd="0" destOrd="0" presId="urn:microsoft.com/office/officeart/2005/8/layout/hierarchy1"/>
    <dgm:cxn modelId="{C6ED9F81-F3D0-4DDC-97FF-36C64F6CDBDD}" type="presParOf" srcId="{36E21FC3-7D28-43F9-A920-11BBF0071352}" destId="{87EAAAA6-33ED-4A40-8CDD-3E074F5E3F91}" srcOrd="0" destOrd="0" presId="urn:microsoft.com/office/officeart/2005/8/layout/hierarchy1"/>
    <dgm:cxn modelId="{719BCF72-7548-4D5A-B492-504BD47F026A}" type="presParOf" srcId="{36E21FC3-7D28-43F9-A920-11BBF0071352}" destId="{58607A0F-2324-4CDE-84DA-56EC5DEF3290}" srcOrd="1" destOrd="0" presId="urn:microsoft.com/office/officeart/2005/8/layout/hierarchy1"/>
    <dgm:cxn modelId="{7F87CB79-A4DD-4B7D-8AF3-D243485F4722}" type="presParOf" srcId="{58A4866E-3871-4DED-AD6C-1ECC07D64C3E}" destId="{7057E324-2528-4C7E-8D2A-ADEEC91FB0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42F13-A7B5-4096-8F1F-A6B64E68ADD4}">
      <dsp:nvSpPr>
        <dsp:cNvPr id="0" name=""/>
        <dsp:cNvSpPr/>
      </dsp:nvSpPr>
      <dsp:spPr>
        <a:xfrm>
          <a:off x="0" y="362645"/>
          <a:ext cx="768406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17016-115D-4334-BAC5-3EB6919B18FE}">
      <dsp:nvSpPr>
        <dsp:cNvPr id="0" name=""/>
        <dsp:cNvSpPr/>
      </dsp:nvSpPr>
      <dsp:spPr>
        <a:xfrm>
          <a:off x="384203" y="8405"/>
          <a:ext cx="5378845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308" tIns="0" rIns="20330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Cleaning &amp; Processing</a:t>
          </a:r>
          <a:r>
            <a:rPr lang="en-US" sz="24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endParaRPr lang="en-NL" sz="2400" kern="1200" dirty="0"/>
        </a:p>
      </dsp:txBody>
      <dsp:txXfrm>
        <a:off x="418788" y="42990"/>
        <a:ext cx="5309675" cy="639310"/>
      </dsp:txXfrm>
    </dsp:sp>
    <dsp:sp modelId="{0A59BC13-66DB-4A2E-8073-E965A27FD884}">
      <dsp:nvSpPr>
        <dsp:cNvPr id="0" name=""/>
        <dsp:cNvSpPr/>
      </dsp:nvSpPr>
      <dsp:spPr>
        <a:xfrm>
          <a:off x="0" y="1451285"/>
          <a:ext cx="768406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DA288-EA2A-4493-AB20-6DCD1EB569CA}">
      <dsp:nvSpPr>
        <dsp:cNvPr id="0" name=""/>
        <dsp:cNvSpPr/>
      </dsp:nvSpPr>
      <dsp:spPr>
        <a:xfrm>
          <a:off x="384203" y="1097045"/>
          <a:ext cx="5378845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308" tIns="0" rIns="20330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Exploratory Data Analysis</a:t>
          </a:r>
          <a:r>
            <a:rPr lang="en-US" sz="24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endParaRPr lang="en-NL" sz="2400" kern="1200" dirty="0"/>
        </a:p>
      </dsp:txBody>
      <dsp:txXfrm>
        <a:off x="418788" y="1131630"/>
        <a:ext cx="5309675" cy="639310"/>
      </dsp:txXfrm>
    </dsp:sp>
    <dsp:sp modelId="{1978F338-ED37-4055-BA1E-AB10E0B40098}">
      <dsp:nvSpPr>
        <dsp:cNvPr id="0" name=""/>
        <dsp:cNvSpPr/>
      </dsp:nvSpPr>
      <dsp:spPr>
        <a:xfrm>
          <a:off x="0" y="2539925"/>
          <a:ext cx="768406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2F570-E18C-49DE-ACFA-4F3EB7790E73}">
      <dsp:nvSpPr>
        <dsp:cNvPr id="0" name=""/>
        <dsp:cNvSpPr/>
      </dsp:nvSpPr>
      <dsp:spPr>
        <a:xfrm>
          <a:off x="384203" y="2185685"/>
          <a:ext cx="5378845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308" tIns="0" rIns="20330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Preparations</a:t>
          </a:r>
          <a:r>
            <a:rPr lang="en-US" sz="2400" kern="12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endParaRPr lang="en-NL" sz="2400" kern="1200"/>
        </a:p>
      </dsp:txBody>
      <dsp:txXfrm>
        <a:off x="418788" y="2220270"/>
        <a:ext cx="5309675" cy="639310"/>
      </dsp:txXfrm>
    </dsp:sp>
    <dsp:sp modelId="{56F10A49-5678-429B-B65D-5C1C4A48D4DF}">
      <dsp:nvSpPr>
        <dsp:cNvPr id="0" name=""/>
        <dsp:cNvSpPr/>
      </dsp:nvSpPr>
      <dsp:spPr>
        <a:xfrm>
          <a:off x="0" y="3724944"/>
          <a:ext cx="768406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AAA22-D97E-46B2-AC01-B0E155FF9D4B}">
      <dsp:nvSpPr>
        <dsp:cNvPr id="0" name=""/>
        <dsp:cNvSpPr/>
      </dsp:nvSpPr>
      <dsp:spPr>
        <a:xfrm>
          <a:off x="358676" y="3220792"/>
          <a:ext cx="5378845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308" tIns="0" rIns="20330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Model Building</a:t>
          </a:r>
          <a:r>
            <a:rPr lang="en-US" sz="24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endParaRPr lang="en-NL" sz="2400" kern="1200" dirty="0"/>
        </a:p>
      </dsp:txBody>
      <dsp:txXfrm>
        <a:off x="393261" y="3255377"/>
        <a:ext cx="5309675" cy="639310"/>
      </dsp:txXfrm>
    </dsp:sp>
    <dsp:sp modelId="{F6EAA09F-40AD-415D-B40F-8E20E2DE6DE3}">
      <dsp:nvSpPr>
        <dsp:cNvPr id="0" name=""/>
        <dsp:cNvSpPr/>
      </dsp:nvSpPr>
      <dsp:spPr>
        <a:xfrm>
          <a:off x="0" y="4717204"/>
          <a:ext cx="768406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4E35AB-1826-43FA-A04D-F3B44F5CA080}">
      <dsp:nvSpPr>
        <dsp:cNvPr id="0" name=""/>
        <dsp:cNvSpPr/>
      </dsp:nvSpPr>
      <dsp:spPr>
        <a:xfrm>
          <a:off x="384203" y="4362964"/>
          <a:ext cx="5378845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308" tIns="0" rIns="20330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Evaluation</a:t>
          </a:r>
          <a:endParaRPr lang="en-NL" sz="2400" kern="1200" dirty="0"/>
        </a:p>
      </dsp:txBody>
      <dsp:txXfrm>
        <a:off x="418788" y="4397549"/>
        <a:ext cx="5309675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23527-07E5-49C0-AEDD-9AB08B52436A}">
      <dsp:nvSpPr>
        <dsp:cNvPr id="0" name=""/>
        <dsp:cNvSpPr/>
      </dsp:nvSpPr>
      <dsp:spPr>
        <a:xfrm>
          <a:off x="958" y="942371"/>
          <a:ext cx="3366018" cy="2137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3FF645-C83C-4F35-ACEF-4F4F78106A25}">
      <dsp:nvSpPr>
        <dsp:cNvPr id="0" name=""/>
        <dsp:cNvSpPr/>
      </dsp:nvSpPr>
      <dsp:spPr>
        <a:xfrm>
          <a:off x="374961" y="1297673"/>
          <a:ext cx="3366018" cy="2137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0" i="0" kern="1200">
              <a:latin typeface="Angsana New" panose="02020603050405020304" pitchFamily="18" charset="-34"/>
              <a:cs typeface="Angsana New" panose="02020603050405020304" pitchFamily="18" charset="-34"/>
            </a:rPr>
            <a:t>Categorical Attribute Analysis</a:t>
          </a:r>
        </a:p>
      </dsp:txBody>
      <dsp:txXfrm>
        <a:off x="437564" y="1360276"/>
        <a:ext cx="3240812" cy="2012215"/>
      </dsp:txXfrm>
    </dsp:sp>
    <dsp:sp modelId="{87EAAAA6-33ED-4A40-8CDD-3E074F5E3F91}">
      <dsp:nvSpPr>
        <dsp:cNvPr id="0" name=""/>
        <dsp:cNvSpPr/>
      </dsp:nvSpPr>
      <dsp:spPr>
        <a:xfrm>
          <a:off x="4114982" y="942371"/>
          <a:ext cx="3366018" cy="2137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8607A0F-2324-4CDE-84DA-56EC5DEF3290}">
      <dsp:nvSpPr>
        <dsp:cNvPr id="0" name=""/>
        <dsp:cNvSpPr/>
      </dsp:nvSpPr>
      <dsp:spPr>
        <a:xfrm>
          <a:off x="4488984" y="1297673"/>
          <a:ext cx="3366018" cy="2137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0" kern="1200" dirty="0">
              <a:latin typeface="Angsana New" panose="020B0502040204020203" pitchFamily="18" charset="-34"/>
              <a:cs typeface="Angsana New" panose="020B0502040204020203" pitchFamily="18" charset="-34"/>
            </a:rPr>
            <a:t>Numerical Attribute Analysis</a:t>
          </a:r>
        </a:p>
      </dsp:txBody>
      <dsp:txXfrm>
        <a:off x="4551587" y="1360276"/>
        <a:ext cx="3240812" cy="2012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3951-9EB8-561F-2CA6-E1AACF43C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AF02C-300F-49E2-EAFD-257DF6D04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C742C-9E00-699E-1E82-022838BA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05EF-70BA-4EC8-A6E9-5B6D38FD84ED}" type="datetimeFigureOut">
              <a:rPr lang="en-NL" smtClean="0"/>
              <a:t>15/11/2022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4B634-BE3F-3DA7-04E6-2277204C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0B43-DDDA-31E9-57C2-E29D1124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3E1D-9569-4689-962A-5017BC4FEE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147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17E3-D948-6E97-371D-B66B259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95941-563B-C7B1-55F6-2B7879931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6E90-6D99-1167-78EB-92DFF97F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05EF-70BA-4EC8-A6E9-5B6D38FD84ED}" type="datetimeFigureOut">
              <a:rPr lang="en-NL" smtClean="0"/>
              <a:t>15/11/2022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F97F3-1471-7F6C-6985-F83393F5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2AF83-609B-C563-DF5A-DDD7DFFA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3E1D-9569-4689-962A-5017BC4FEE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800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438C0-E73A-2CDE-85C1-B76A57269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2286D-BD3C-8860-ED75-BCAF4AA9A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CF967-F55B-ADB3-F8CD-1F3FA8D9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05EF-70BA-4EC8-A6E9-5B6D38FD84ED}" type="datetimeFigureOut">
              <a:rPr lang="en-NL" smtClean="0"/>
              <a:t>15/11/2022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88EA9-A581-589C-7FA9-553489AB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C665-04C9-A374-A9AF-9A8385E1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3E1D-9569-4689-962A-5017BC4FEE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45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F894-A14C-0ED8-AC00-15A9EBB3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12D7-5EA8-409D-4ABA-5CC3E9F5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74B5-7609-CB13-3FDA-22473B3D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05EF-70BA-4EC8-A6E9-5B6D38FD84ED}" type="datetimeFigureOut">
              <a:rPr lang="en-NL" smtClean="0"/>
              <a:t>15/11/2022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90685-7E82-BF00-4215-2DF54FAE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CEE1-EA07-2A7B-88F4-D6B662C9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3E1D-9569-4689-962A-5017BC4FEE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418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9799-229D-A1D9-9F3A-489E6048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61B67-5D21-A3AE-6761-6C1D060A7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7D4A5-D0A4-7C42-023A-A05FEBEE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05EF-70BA-4EC8-A6E9-5B6D38FD84ED}" type="datetimeFigureOut">
              <a:rPr lang="en-NL" smtClean="0"/>
              <a:t>15/11/2022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C703-B9FB-D2A0-D28A-698BF759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03A9C-AE68-2AFD-FA66-D3D8F8ED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3E1D-9569-4689-962A-5017BC4FEE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597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D858-1ACD-9BE8-989D-D18F3F76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6D8D-9E26-6D35-91BC-518B0F019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411BF-CAFE-85A7-5831-673EE6284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6E883-AAEF-F572-75C6-D10B3F6C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05EF-70BA-4EC8-A6E9-5B6D38FD84ED}" type="datetimeFigureOut">
              <a:rPr lang="en-NL" smtClean="0"/>
              <a:t>15/11/2022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CEC7B-F7D2-E71C-5345-C8E202BB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6B06-C710-F4BF-ED92-AC90872A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3E1D-9569-4689-962A-5017BC4FEE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482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3385-FE09-4090-ED4D-306A1663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6A180-024A-6BF7-1CF5-97E88EF92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80923-0A57-938B-4844-0C1B9991B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79D32-544E-F0A9-599A-879960DBE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5AF5D-CE74-3EA4-1637-87E4C572D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1857C-0C69-BF17-62B4-08CC2F0B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05EF-70BA-4EC8-A6E9-5B6D38FD84ED}" type="datetimeFigureOut">
              <a:rPr lang="en-NL" smtClean="0"/>
              <a:t>15/11/2022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14C15-9338-F1AA-D856-C5D6BB77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8C2EF-584D-B9B3-48E2-B53A6BCE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3E1D-9569-4689-962A-5017BC4FEE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785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7BF2-E76E-24CB-B622-4B41D7EA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2DB9C-FD16-F427-D562-B6E59920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05EF-70BA-4EC8-A6E9-5B6D38FD84ED}" type="datetimeFigureOut">
              <a:rPr lang="en-NL" smtClean="0"/>
              <a:t>15/11/2022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0A41C-9F23-508D-CC68-ED19BEF9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27816-E4C7-78C2-3E9E-E19C747F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3E1D-9569-4689-962A-5017BC4FEE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525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6CA3C-592B-9BA3-CCD5-3071ADA8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05EF-70BA-4EC8-A6E9-5B6D38FD84ED}" type="datetimeFigureOut">
              <a:rPr lang="en-NL" smtClean="0"/>
              <a:t>15/11/2022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DFDD3-CB55-2E22-B3C7-E0EDD7F0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7ED8-E782-F377-9863-67329344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3E1D-9569-4689-962A-5017BC4FEE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890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FB69-DD55-5CDE-503F-FA449E20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3104-6917-AB69-B8DA-BF1AFCE2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306A9-F282-8E39-73D3-F21DA4462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64188-B98F-EEF5-6D6A-99BE22C1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05EF-70BA-4EC8-A6E9-5B6D38FD84ED}" type="datetimeFigureOut">
              <a:rPr lang="en-NL" smtClean="0"/>
              <a:t>15/11/2022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47334-DE0C-2AAF-6DAB-BC43E64C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AAC8C-8F1C-9D10-C5CF-A3DFD82B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3E1D-9569-4689-962A-5017BC4FEE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682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ACDB-B97F-A649-3235-3BCBCCC9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94D97-552F-988C-E511-BD63F3DF8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4BC07-7014-A675-58EC-7673EE1E2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064F0-1A01-D524-9A78-BC54EF7D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05EF-70BA-4EC8-A6E9-5B6D38FD84ED}" type="datetimeFigureOut">
              <a:rPr lang="en-NL" smtClean="0"/>
              <a:t>15/11/2022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3DA5C-C6B1-4A6A-E449-DD743811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19701-1F67-3D41-CFA2-2E95A174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3E1D-9569-4689-962A-5017BC4FEE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55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83FCC-8676-A410-176C-27205127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00F34-6F42-40D3-E1E5-4A973FC1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3727-F1F9-5162-1A3F-9894A50CD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305EF-70BA-4EC8-A6E9-5B6D38FD84ED}" type="datetimeFigureOut">
              <a:rPr lang="en-NL" smtClean="0"/>
              <a:t>15/11/2022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E90D3-5B7F-4EB3-3D69-B9FAA470E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6F76A-E3EC-4CD3-6838-7C738BA52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43E1D-9569-4689-962A-5017BC4FEE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859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AC65A-FC9F-0549-A6C4-8AE4B8415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sz="2000" b="1" dirty="0">
                <a:solidFill>
                  <a:srgbClr val="080808"/>
                </a:solidFill>
              </a:rPr>
              <a:t>Submitted by:-</a:t>
            </a:r>
          </a:p>
          <a:p>
            <a:r>
              <a:rPr lang="en-US" sz="2000" dirty="0">
                <a:solidFill>
                  <a:srgbClr val="080808"/>
                </a:solidFill>
              </a:rPr>
              <a:t>Jayati Chowdhury</a:t>
            </a:r>
          </a:p>
          <a:p>
            <a:r>
              <a:rPr lang="en-US" sz="2000" dirty="0">
                <a:solidFill>
                  <a:srgbClr val="080808"/>
                </a:solidFill>
              </a:rPr>
              <a:t>Abbas </a:t>
            </a:r>
            <a:r>
              <a:rPr lang="en-US" sz="2000" dirty="0" err="1">
                <a:solidFill>
                  <a:srgbClr val="080808"/>
                </a:solidFill>
              </a:rPr>
              <a:t>Bilgrami</a:t>
            </a:r>
            <a:endParaRPr lang="en-US" sz="2000" dirty="0">
              <a:solidFill>
                <a:srgbClr val="080808"/>
              </a:solidFill>
            </a:endParaRPr>
          </a:p>
          <a:p>
            <a:r>
              <a:rPr lang="en-US" sz="2000" dirty="0">
                <a:solidFill>
                  <a:srgbClr val="080808"/>
                </a:solidFill>
              </a:rPr>
              <a:t>Tilak </a:t>
            </a:r>
            <a:r>
              <a:rPr lang="en-US" sz="2000" dirty="0" err="1">
                <a:solidFill>
                  <a:srgbClr val="080808"/>
                </a:solidFill>
              </a:rPr>
              <a:t>Hanchate</a:t>
            </a:r>
            <a:endParaRPr lang="en-US" sz="2000" dirty="0">
              <a:solidFill>
                <a:srgbClr val="080808"/>
              </a:solidFill>
            </a:endParaRPr>
          </a:p>
          <a:p>
            <a:endParaRPr lang="en-NL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1C7F9-AEB4-E7E3-97F5-911732086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rgbClr val="080808"/>
                </a:solidFill>
                <a:latin typeface="+mn-lt"/>
              </a:rPr>
              <a:t>Lead Scoring Case Study</a:t>
            </a:r>
            <a:endParaRPr lang="en-NL" sz="54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7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FD2A-3E04-F10B-D10D-842DDA8F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+mn-lt"/>
              </a:rPr>
              <a:t>Last Notable Activity Against </a:t>
            </a:r>
            <a:r>
              <a:rPr lang="en-US" b="1" u="sng" dirty="0" err="1">
                <a:latin typeface="+mn-lt"/>
              </a:rPr>
              <a:t>Coversion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F4F012-9F09-481D-D7F8-B11CDD380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32" y="1782762"/>
            <a:ext cx="10174075" cy="4753503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6C289-3E8F-C328-0BE8-9A19F84238C9}"/>
              </a:ext>
            </a:extLst>
          </p:cNvPr>
          <p:cNvSpPr txBox="1"/>
          <p:nvPr/>
        </p:nvSpPr>
        <p:spPr>
          <a:xfrm>
            <a:off x="4049486" y="2500604"/>
            <a:ext cx="397484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Maximum leads are generated having last activity as 'Email opened' but conversion rate is not satisfactory.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Last activity as 'SMS sent' has high conversion rate.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2557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13694-EA79-D805-8523-D4CF3E67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253" y="544781"/>
            <a:ext cx="10130280" cy="912690"/>
          </a:xfrm>
        </p:spPr>
        <p:txBody>
          <a:bodyPr>
            <a:noAutofit/>
          </a:bodyPr>
          <a:lstStyle/>
          <a:p>
            <a:r>
              <a:rPr lang="en-US" b="1" u="sng" dirty="0">
                <a:latin typeface="+mn-lt"/>
              </a:rPr>
              <a:t>Numerical Attribute Analysis Against Conversion</a:t>
            </a:r>
            <a:endParaRPr lang="en-NL" b="1" u="sng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4B0E54-51B5-809E-BC21-153FAA0EE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30" y="2071502"/>
            <a:ext cx="10608906" cy="468740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67442-AA74-03DC-DC66-79C404D1E21B}"/>
              </a:ext>
            </a:extLst>
          </p:cNvPr>
          <p:cNvSpPr txBox="1"/>
          <p:nvPr/>
        </p:nvSpPr>
        <p:spPr>
          <a:xfrm>
            <a:off x="2307551" y="1664629"/>
            <a:ext cx="8929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</a:rPr>
              <a:t>The conversion rate is high for Total Visits, Total Time Spent on Website and Page Views Per Visit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36655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50EE-CDB3-5C28-E954-D5B2A9E0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Model Evaluation</a:t>
            </a:r>
            <a:endParaRPr lang="en-US" sz="5400" b="1" kern="1200" dirty="0">
              <a:latin typeface="+mn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3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2CEF3-738F-F791-70AA-3686A2E8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+mn-lt"/>
              </a:rPr>
              <a:t>Final Model Summary –All P Values Are Zero</a:t>
            </a:r>
            <a:endParaRPr lang="en-NL" b="1" u="sng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4078DE-3608-00E6-9581-72B6C1683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7287" y="2150904"/>
            <a:ext cx="5837426" cy="3657917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C7A9C-09FC-353D-897A-913A18B0A7D4}"/>
              </a:ext>
            </a:extLst>
          </p:cNvPr>
          <p:cNvSpPr txBox="1"/>
          <p:nvPr/>
        </p:nvSpPr>
        <p:spPr>
          <a:xfrm>
            <a:off x="9480940" y="2687200"/>
            <a:ext cx="2155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mportant features depending on the co-efficient of Final Model are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a)Lead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Origin_Lead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Add Form ,b)Total Time Spent on website ,c)Total Visits</a:t>
            </a:r>
          </a:p>
        </p:txBody>
      </p:sp>
    </p:spTree>
    <p:extLst>
      <p:ext uri="{BB962C8B-B14F-4D97-AF65-F5344CB8AC3E}">
        <p14:creationId xmlns:p14="http://schemas.microsoft.com/office/powerpoint/2010/main" val="305860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0857-C3AC-1530-CDB1-5D9DC586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746" y="365125"/>
            <a:ext cx="10486053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+mn-lt"/>
              </a:rPr>
              <a:t>Calculating VIF –on Final Model</a:t>
            </a:r>
            <a:endParaRPr lang="en-NL" b="1" u="sng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DE78E-8CA5-D724-C024-B04A50FEF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330583"/>
            <a:ext cx="4461649" cy="47053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92EDBB-7F94-1286-0B4A-D1CEE5CF9E02}"/>
              </a:ext>
            </a:extLst>
          </p:cNvPr>
          <p:cNvSpPr txBox="1"/>
          <p:nvPr/>
        </p:nvSpPr>
        <p:spPr>
          <a:xfrm flipH="1">
            <a:off x="7570608" y="2333625"/>
            <a:ext cx="30784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</a:rPr>
              <a:t>All variables have a good VIF value. So we need not drop any more variables and we can proceed with making predictions using this model.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8522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CB894-8846-46B4-85CD-6331B6AD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+mn-lt"/>
              </a:rPr>
              <a:t>ROC Curve-Area Under Curve 0.85</a:t>
            </a:r>
            <a:endParaRPr lang="en-NL" b="1" u="sng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E2EA6-86F9-FAFF-FFCD-02D99F75E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095" y="1987060"/>
            <a:ext cx="4503810" cy="398560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95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C4539-DDA1-60F1-83A5-91FFC29E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+mn-lt"/>
              </a:rPr>
              <a:t>Finding Optimal Threshold</a:t>
            </a:r>
            <a:endParaRPr lang="en-NL" b="1" u="sng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D39408-8898-0B7F-DFF9-B5D878B01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326" y="1929160"/>
            <a:ext cx="7915274" cy="457667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44670-F736-82A7-AE81-644501A70BD4}"/>
              </a:ext>
            </a:extLst>
          </p:cNvPr>
          <p:cNvSpPr txBox="1"/>
          <p:nvPr/>
        </p:nvSpPr>
        <p:spPr>
          <a:xfrm>
            <a:off x="9349273" y="3321698"/>
            <a:ext cx="2687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Showing changes in Sensitivity, Specificity, Accuracy with changes in the probability threshold values.</a:t>
            </a:r>
            <a:endParaRPr lang="en-NL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963BF-5B70-B62D-9BE1-5C7D86F1B6A0}"/>
              </a:ext>
            </a:extLst>
          </p:cNvPr>
          <p:cNvSpPr txBox="1"/>
          <p:nvPr/>
        </p:nvSpPr>
        <p:spPr>
          <a:xfrm>
            <a:off x="9356224" y="4299943"/>
            <a:ext cx="219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Optimal Cut-off = 0.30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1593696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84FD-FAD5-9BC1-80DD-E7DCD399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+mn-lt"/>
              </a:rPr>
              <a:t>Assigning Lead Score</a:t>
            </a:r>
            <a:endParaRPr lang="en-NL" b="1" u="sng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E1A19-0D9D-A4B3-BC42-4F14AC2C0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618" y="2295526"/>
            <a:ext cx="8552856" cy="3390636"/>
          </a:xfrm>
        </p:spPr>
      </p:pic>
    </p:spTree>
    <p:extLst>
      <p:ext uri="{BB962C8B-B14F-4D97-AF65-F5344CB8AC3E}">
        <p14:creationId xmlns:p14="http://schemas.microsoft.com/office/powerpoint/2010/main" val="720006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50EE-CDB3-5C28-E954-D5B2A9E0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080808"/>
                </a:solidFill>
                <a:latin typeface="+mn-lt"/>
                <a:ea typeface="+mj-ea"/>
                <a:cs typeface="+mj-cs"/>
              </a:rPr>
              <a:t>Conclusions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1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F2177-949A-4656-DE85-185EB798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75081"/>
            <a:ext cx="10905066" cy="1135737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+mn-lt"/>
              </a:rPr>
              <a:t>Inferences &amp; Recommendations</a:t>
            </a:r>
            <a:endParaRPr lang="en-NL" b="1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77AA-9B8A-6FB3-9D8D-E16299481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After running the model on the Test Data these are the figures we obtain:-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Accuracy : 77.00%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Sensitivity :76.2%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Specificity : 77.50%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we have checked both Sensitivity-Specificity as well as Precision and Recall Metrics, we have considered the optimal cut off based on Sensitivity and Specificity for calculating the final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Accuracy, Sensitivity and Specificity values of test set are around 77%, 76% and 77.5% which are approximately closer to the respective values calculated using trained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Also the lead score calculated in the trained set of data shows the conversion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ate on the final predicted model is around 80%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And three important feature depending on the co-efficient of Final Model are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a)Lead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Origin_Lead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Add Form ,b)Total Time Spent on website ,c)Total Visits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These three features are contributing more towards the probability of the Final Model.</a:t>
            </a: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</a:rPr>
              <a:t>So from the analysis this is clear that mainly using  these features like Lead </a:t>
            </a:r>
            <a:r>
              <a:rPr lang="en-US" sz="1400" dirty="0" err="1">
                <a:solidFill>
                  <a:srgbClr val="000000"/>
                </a:solidFill>
              </a:rPr>
              <a:t>Origin_Lead</a:t>
            </a:r>
            <a:r>
              <a:rPr lang="en-US" sz="1400" dirty="0">
                <a:solidFill>
                  <a:srgbClr val="000000"/>
                </a:solidFill>
              </a:rPr>
              <a:t> Add Form ,Total Time Spent on website ,Total Visits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</a:rPr>
              <a:t>Student , Unemployed, Page Views Per Visit we can calculate the final probable lead score.</a:t>
            </a:r>
            <a:endParaRPr lang="en-NL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1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B595D-EE27-D84B-49A5-3CCCC83B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                               </a:t>
            </a:r>
            <a:r>
              <a:rPr lang="en-US" b="1" u="sng" dirty="0">
                <a:latin typeface="+mn-lt"/>
              </a:rPr>
              <a:t>Problem Statement</a:t>
            </a:r>
            <a:br>
              <a:rPr lang="en-US" sz="3600" b="1" u="sng" dirty="0"/>
            </a:br>
            <a:endParaRPr lang="en-NL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E9FD-89B6-B5A8-5D3E-4FE346C6A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An X Education need help to select the most promising leads, i.e. the leads that are most likely to convert into paying customers. The company requires us to build a model wherein you need to assign a lead score to each of the leads such that the customers with higher lead score have a higher conversion chance and the customers with lower lead score have a lower conversion chance. The CEO, in particular, has given a ballpark of the target lead conversion rate to be around 80%.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u="sng" dirty="0"/>
              <a:t>Goal of Case study </a:t>
            </a:r>
            <a:r>
              <a:rPr lang="en-US" sz="2000" i="1" dirty="0"/>
              <a:t>:-</a:t>
            </a:r>
          </a:p>
          <a:p>
            <a:r>
              <a:rPr lang="en-US" sz="1800" dirty="0"/>
              <a:t>Build a logistic regression model to assign a lead score between 0 and 100 to each of the leads which can be used by the company to target potential leads. A higher score would mean that the lead is hot, i.e. is most likely to convert whereas a lower score would mean that the lead is cold and will mostly not get converted.</a:t>
            </a:r>
            <a:endParaRPr lang="en-NL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74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510DE-7B8E-EE32-0711-F727FA6D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Thank You</a:t>
            </a:r>
          </a:p>
        </p:txBody>
      </p:sp>
      <p:pic>
        <p:nvPicPr>
          <p:cNvPr id="34" name="Graphic 6" descr="Handshake">
            <a:extLst>
              <a:ext uri="{FF2B5EF4-FFF2-40B4-BE49-F238E27FC236}">
                <a16:creationId xmlns:a16="http://schemas.microsoft.com/office/drawing/2014/main" id="{73E221E4-816A-B633-4D23-30D79C99E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0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4F3A5-C03E-D777-545B-EFD5BAC8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 </a:t>
            </a:r>
            <a:r>
              <a:rPr lang="en-US" b="1" u="sng" dirty="0">
                <a:latin typeface="+mn-lt"/>
              </a:rPr>
              <a:t>Followed Below Steps</a:t>
            </a:r>
            <a:endParaRPr lang="en-NL" b="1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BC441-55B9-4115-883F-55B3CEC84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NL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B43A80-BA35-3A20-89B7-5C07037BF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029522"/>
              </p:ext>
            </p:extLst>
          </p:nvPr>
        </p:nvGraphicFramePr>
        <p:xfrm>
          <a:off x="1959429" y="1288667"/>
          <a:ext cx="7684065" cy="533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139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50EE-CDB3-5C28-E954-D5B2A9E0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080808"/>
                </a:solidFill>
                <a:latin typeface="+mn-lt"/>
                <a:ea typeface="+mj-ea"/>
                <a:cs typeface="+mj-cs"/>
              </a:rPr>
              <a:t>Data Visualization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9D10D-2A0A-78D1-C386-2A0C9607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06" y="407827"/>
            <a:ext cx="6891187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+mn-lt"/>
              </a:rPr>
              <a:t>Data Analysis</a:t>
            </a:r>
            <a:endParaRPr lang="en-NL" sz="3600" b="1" u="sng" dirty="0">
              <a:latin typeface="+mn-lt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00B6FF22-024B-DA85-4AA8-5DC310103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063308"/>
              </p:ext>
            </p:extLst>
          </p:nvPr>
        </p:nvGraphicFramePr>
        <p:xfrm>
          <a:off x="2006495" y="1399592"/>
          <a:ext cx="7855962" cy="4377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523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9D10D-2A0A-78D1-C386-2A0C9607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+mn-lt"/>
              </a:rPr>
              <a:t>Lead Source Distribution against Conversion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69-8E9F-CA59-3520-4EF46051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NL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81B114F-693B-A7C0-180B-8ED899F75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0" y="1514561"/>
            <a:ext cx="11144828" cy="4544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930FE3-5E29-B4D2-B674-2C49DCB6B840}"/>
              </a:ext>
            </a:extLst>
          </p:cNvPr>
          <p:cNvSpPr txBox="1"/>
          <p:nvPr/>
        </p:nvSpPr>
        <p:spPr>
          <a:xfrm>
            <a:off x="8231128" y="1783557"/>
            <a:ext cx="21087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Maximum Leads are generated by Google and Direct Traffic.</a:t>
            </a:r>
          </a:p>
          <a:p>
            <a:pPr algn="l"/>
            <a:endParaRPr lang="en-US" sz="1400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Conversion rate of Reference and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Welinkgak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Website leads is the highest.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100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9D10D-2A0A-78D1-C386-2A0C9607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+mn-lt"/>
              </a:rPr>
              <a:t> Occupation &amp; Prospects Against Conversion</a:t>
            </a:r>
            <a:endParaRPr lang="en-NL" b="1" u="sng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EA5D3-AA47-609D-55A2-6AC9F5A96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66444"/>
            <a:ext cx="7627705" cy="417936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62EF4B-C09B-C9A3-AF42-DFCC1BFAB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453" y="1918414"/>
            <a:ext cx="5855843" cy="4462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619659-2672-C78A-DC57-E205290F5066}"/>
              </a:ext>
            </a:extLst>
          </p:cNvPr>
          <p:cNvSpPr txBox="1"/>
          <p:nvPr/>
        </p:nvSpPr>
        <p:spPr>
          <a:xfrm>
            <a:off x="4098037" y="2711962"/>
            <a:ext cx="21553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Maximum leads generated are unemployed and their conversion rate is more than 50%.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Conversion rate of working professionals is very high.</a:t>
            </a:r>
          </a:p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FA207-3AFD-B949-3BAF-B91F3CE823F6}"/>
              </a:ext>
            </a:extLst>
          </p:cNvPr>
          <p:cNvSpPr txBox="1"/>
          <p:nvPr/>
        </p:nvSpPr>
        <p:spPr>
          <a:xfrm>
            <a:off x="9545216" y="2537927"/>
            <a:ext cx="15488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More Leads on ‘Better Career Prospects’ feature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8847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B11B8-81B4-5E63-CD0E-DE4D8BD7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+mn-lt"/>
              </a:rPr>
              <a:t>Last Activity Against Conversion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4E8E1-860C-3BD6-D4D3-ADE925DCC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435" y="1907928"/>
            <a:ext cx="10725339" cy="460722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0ACE7-A122-B129-FA60-88B81CAB8B55}"/>
              </a:ext>
            </a:extLst>
          </p:cNvPr>
          <p:cNvSpPr txBox="1"/>
          <p:nvPr/>
        </p:nvSpPr>
        <p:spPr>
          <a:xfrm>
            <a:off x="6363478" y="2369976"/>
            <a:ext cx="232332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Maximum leads are generated having last activity as Email opened, but the conversion rate is not satisfactory.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Last activity as SMS sent has high conversion rate.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8472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6DF54-A990-B776-0803-C5CD4E67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+mn-lt"/>
              </a:rPr>
              <a:t>Lead Origin Against Conversion</a:t>
            </a:r>
            <a:endParaRPr lang="en-NL" b="1" u="sng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23399-1CF8-307C-03C8-9008A582B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24" y="1222554"/>
            <a:ext cx="11191876" cy="516891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EA736-1252-A464-F96B-00662E25E8F8}"/>
              </a:ext>
            </a:extLst>
          </p:cNvPr>
          <p:cNvSpPr txBox="1"/>
          <p:nvPr/>
        </p:nvSpPr>
        <p:spPr>
          <a:xfrm>
            <a:off x="6652726" y="2645794"/>
            <a:ext cx="196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More Leads on ‘Landing Page Submission’ Feature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77569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702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Angsana New</vt:lpstr>
      <vt:lpstr>Arial</vt:lpstr>
      <vt:lpstr>Calibri</vt:lpstr>
      <vt:lpstr>Calibri Light</vt:lpstr>
      <vt:lpstr>Helvetica Neue</vt:lpstr>
      <vt:lpstr>Office Theme</vt:lpstr>
      <vt:lpstr>Lead Scoring Case Study</vt:lpstr>
      <vt:lpstr>                                Problem Statement </vt:lpstr>
      <vt:lpstr> Followed Below Steps</vt:lpstr>
      <vt:lpstr>Data Visualization</vt:lpstr>
      <vt:lpstr>Data Analysis</vt:lpstr>
      <vt:lpstr>Lead Source Distribution against Conversion</vt:lpstr>
      <vt:lpstr> Occupation &amp; Prospects Against Conversion</vt:lpstr>
      <vt:lpstr>Last Activity Against Conversion</vt:lpstr>
      <vt:lpstr>Lead Origin Against Conversion</vt:lpstr>
      <vt:lpstr>Last Notable Activity Against Coversion</vt:lpstr>
      <vt:lpstr>Numerical Attribute Analysis Against Conversion</vt:lpstr>
      <vt:lpstr>Model Evaluation</vt:lpstr>
      <vt:lpstr>Final Model Summary –All P Values Are Zero</vt:lpstr>
      <vt:lpstr>Calculating VIF –on Final Model</vt:lpstr>
      <vt:lpstr>ROC Curve-Area Under Curve 0.85</vt:lpstr>
      <vt:lpstr>Finding Optimal Threshold</vt:lpstr>
      <vt:lpstr>Assigning Lead Score</vt:lpstr>
      <vt:lpstr>Conclusions</vt:lpstr>
      <vt:lpstr>Inferences &amp; Recommendations</vt:lpstr>
      <vt:lpstr>Thank You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Jayati Chowdhury</dc:creator>
  <cp:lastModifiedBy>Jayati Chowdhury</cp:lastModifiedBy>
  <cp:revision>44</cp:revision>
  <dcterms:created xsi:type="dcterms:W3CDTF">2022-11-15T05:19:27Z</dcterms:created>
  <dcterms:modified xsi:type="dcterms:W3CDTF">2022-11-15T07:58:28Z</dcterms:modified>
</cp:coreProperties>
</file>