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3" r:id="rId3"/>
    <p:sldId id="269" r:id="rId4"/>
    <p:sldId id="270" r:id="rId5"/>
    <p:sldId id="266" r:id="rId6"/>
    <p:sldId id="271" r:id="rId7"/>
    <p:sldId id="267" r:id="rId8"/>
    <p:sldId id="272" r:id="rId9"/>
    <p:sldId id="274" r:id="rId10"/>
    <p:sldId id="275" r:id="rId11"/>
    <p:sldId id="264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>
        <p:scale>
          <a:sx n="100" d="100"/>
          <a:sy n="100" d="100"/>
        </p:scale>
        <p:origin x="3582" y="8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Vincent Kulovits" userId="82b4646870c76b04" providerId="LiveId" clId="{D1AB0384-B8F0-4390-B7F9-9ADADFB5C677}"/>
    <pc:docChg chg="custSel addSld delSld modSld">
      <pc:chgData name="Simon Vincent Kulovits" userId="82b4646870c76b04" providerId="LiveId" clId="{D1AB0384-B8F0-4390-B7F9-9ADADFB5C677}" dt="2025-05-13T15:03:20.673" v="15" actId="47"/>
      <pc:docMkLst>
        <pc:docMk/>
      </pc:docMkLst>
      <pc:sldChg chg="addSp delSp modSp new del mod modClrScheme chgLayout">
        <pc:chgData name="Simon Vincent Kulovits" userId="82b4646870c76b04" providerId="LiveId" clId="{D1AB0384-B8F0-4390-B7F9-9ADADFB5C677}" dt="2025-05-13T15:03:20.673" v="15" actId="47"/>
        <pc:sldMkLst>
          <pc:docMk/>
          <pc:sldMk cId="333278051" sldId="268"/>
        </pc:sldMkLst>
        <pc:spChg chg="del mod ord">
          <ac:chgData name="Simon Vincent Kulovits" userId="82b4646870c76b04" providerId="LiveId" clId="{D1AB0384-B8F0-4390-B7F9-9ADADFB5C677}" dt="2025-05-13T15:02:20.940" v="1" actId="700"/>
          <ac:spMkLst>
            <pc:docMk/>
            <pc:sldMk cId="333278051" sldId="268"/>
            <ac:spMk id="2" creationId="{698AD1B3-29DD-1DB1-FE16-4D285E61071C}"/>
          </ac:spMkLst>
        </pc:spChg>
        <pc:spChg chg="del mod ord">
          <ac:chgData name="Simon Vincent Kulovits" userId="82b4646870c76b04" providerId="LiveId" clId="{D1AB0384-B8F0-4390-B7F9-9ADADFB5C677}" dt="2025-05-13T15:02:20.940" v="1" actId="700"/>
          <ac:spMkLst>
            <pc:docMk/>
            <pc:sldMk cId="333278051" sldId="268"/>
            <ac:spMk id="3" creationId="{B27A6618-EECD-9EF5-369F-6D4945B30B78}"/>
          </ac:spMkLst>
        </pc:spChg>
        <pc:spChg chg="add mod ord">
          <ac:chgData name="Simon Vincent Kulovits" userId="82b4646870c76b04" providerId="LiveId" clId="{D1AB0384-B8F0-4390-B7F9-9ADADFB5C677}" dt="2025-05-13T15:02:28.002" v="14" actId="20577"/>
          <ac:spMkLst>
            <pc:docMk/>
            <pc:sldMk cId="333278051" sldId="268"/>
            <ac:spMk id="4" creationId="{96D4CCFD-C04C-E0E8-6AEA-0235CFB8541F}"/>
          </ac:spMkLst>
        </pc:spChg>
        <pc:spChg chg="add mod ord">
          <ac:chgData name="Simon Vincent Kulovits" userId="82b4646870c76b04" providerId="LiveId" clId="{D1AB0384-B8F0-4390-B7F9-9ADADFB5C677}" dt="2025-05-13T15:02:20.940" v="1" actId="700"/>
          <ac:spMkLst>
            <pc:docMk/>
            <pc:sldMk cId="333278051" sldId="268"/>
            <ac:spMk id="5" creationId="{6038FF58-39F0-9F10-3F0C-A9A4F6ABB23A}"/>
          </ac:spMkLst>
        </pc:spChg>
      </pc:sldChg>
    </pc:docChg>
  </pc:docChgLst>
  <pc:docChgLst>
    <pc:chgData name="Simon Vincent Kulovits" userId="82b4646870c76b04" providerId="LiveId" clId="{39C963E7-7100-4DF0-807D-04E6779113BB}"/>
    <pc:docChg chg="undo redo custSel addSld delSld modSld">
      <pc:chgData name="Simon Vincent Kulovits" userId="82b4646870c76b04" providerId="LiveId" clId="{39C963E7-7100-4DF0-807D-04E6779113BB}" dt="2025-05-11T16:24:39.920" v="1962" actId="729"/>
      <pc:docMkLst>
        <pc:docMk/>
      </pc:docMkLst>
      <pc:sldChg chg="addSp delSp modSp mod addAnim delAnim modAnim">
        <pc:chgData name="Simon Vincent Kulovits" userId="82b4646870c76b04" providerId="LiveId" clId="{39C963E7-7100-4DF0-807D-04E6779113BB}" dt="2025-05-11T15:49:32.615" v="891" actId="1076"/>
        <pc:sldMkLst>
          <pc:docMk/>
          <pc:sldMk cId="965241023" sldId="257"/>
        </pc:sldMkLst>
        <pc:spChg chg="mod">
          <ac:chgData name="Simon Vincent Kulovits" userId="82b4646870c76b04" providerId="LiveId" clId="{39C963E7-7100-4DF0-807D-04E6779113BB}" dt="2025-05-11T15:14:12.726" v="572" actId="20577"/>
          <ac:spMkLst>
            <pc:docMk/>
            <pc:sldMk cId="965241023" sldId="257"/>
            <ac:spMk id="4" creationId="{615D0739-D64E-AE95-A282-47CA20EE63CC}"/>
          </ac:spMkLst>
        </pc:spChg>
        <pc:spChg chg="mod">
          <ac:chgData name="Simon Vincent Kulovits" userId="82b4646870c76b04" providerId="LiveId" clId="{39C963E7-7100-4DF0-807D-04E6779113BB}" dt="2025-05-08T19:36:33.452" v="235" actId="6549"/>
          <ac:spMkLst>
            <pc:docMk/>
            <pc:sldMk cId="965241023" sldId="257"/>
            <ac:spMk id="5" creationId="{6EEF6883-4D33-36DF-2154-13DBC9912E2A}"/>
          </ac:spMkLst>
        </pc:spChg>
        <pc:spChg chg="add mod">
          <ac:chgData name="Simon Vincent Kulovits" userId="82b4646870c76b04" providerId="LiveId" clId="{39C963E7-7100-4DF0-807D-04E6779113BB}" dt="2025-05-11T15:49:29.467" v="890" actId="1076"/>
          <ac:spMkLst>
            <pc:docMk/>
            <pc:sldMk cId="965241023" sldId="257"/>
            <ac:spMk id="11" creationId="{C67B9A91-4CFD-4AE7-0FD0-F23F537A84A6}"/>
          </ac:spMkLst>
        </pc:spChg>
        <pc:spChg chg="add mod">
          <ac:chgData name="Simon Vincent Kulovits" userId="82b4646870c76b04" providerId="LiveId" clId="{39C963E7-7100-4DF0-807D-04E6779113BB}" dt="2025-05-11T15:49:32.615" v="891" actId="1076"/>
          <ac:spMkLst>
            <pc:docMk/>
            <pc:sldMk cId="965241023" sldId="257"/>
            <ac:spMk id="16" creationId="{F4D84F4C-932F-4B80-8450-5D488AD010E6}"/>
          </ac:spMkLst>
        </pc:spChg>
        <pc:graphicFrameChg chg="add mod ord modGraphic">
          <ac:chgData name="Simon Vincent Kulovits" userId="82b4646870c76b04" providerId="LiveId" clId="{39C963E7-7100-4DF0-807D-04E6779113BB}" dt="2025-05-11T15:35:21.520" v="756" actId="167"/>
          <ac:graphicFrameMkLst>
            <pc:docMk/>
            <pc:sldMk cId="965241023" sldId="257"/>
            <ac:graphicFrameMk id="19" creationId="{F64C03C2-91E8-325C-6628-5513488542D9}"/>
          </ac:graphicFrameMkLst>
        </pc:graphicFrameChg>
        <pc:graphicFrameChg chg="add mod ord modGraphic">
          <ac:chgData name="Simon Vincent Kulovits" userId="82b4646870c76b04" providerId="LiveId" clId="{39C963E7-7100-4DF0-807D-04E6779113BB}" dt="2025-05-11T15:49:10.821" v="887" actId="1076"/>
          <ac:graphicFrameMkLst>
            <pc:docMk/>
            <pc:sldMk cId="965241023" sldId="257"/>
            <ac:graphicFrameMk id="20" creationId="{6DB04015-7512-765C-55AC-13E4BA6269AA}"/>
          </ac:graphicFrameMkLst>
        </pc:graphicFrameChg>
        <pc:graphicFrameChg chg="add mod modGraphic">
          <ac:chgData name="Simon Vincent Kulovits" userId="82b4646870c76b04" providerId="LiveId" clId="{39C963E7-7100-4DF0-807D-04E6779113BB}" dt="2025-05-11T15:49:23.938" v="888" actId="1076"/>
          <ac:graphicFrameMkLst>
            <pc:docMk/>
            <pc:sldMk cId="965241023" sldId="257"/>
            <ac:graphicFrameMk id="21" creationId="{50826ABC-0EAB-4FAA-6935-D8F7F4C4078A}"/>
          </ac:graphicFrameMkLst>
        </pc:graphicFrameChg>
        <pc:picChg chg="add mod modCrop">
          <ac:chgData name="Simon Vincent Kulovits" userId="82b4646870c76b04" providerId="LiveId" clId="{39C963E7-7100-4DF0-807D-04E6779113BB}" dt="2025-05-11T15:14:41.247" v="574" actId="14861"/>
          <ac:picMkLst>
            <pc:docMk/>
            <pc:sldMk cId="965241023" sldId="257"/>
            <ac:picMk id="12" creationId="{03D96C49-7E0B-BDF3-A013-1B11CA926990}"/>
          </ac:picMkLst>
        </pc:picChg>
        <pc:picChg chg="add mod">
          <ac:chgData name="Simon Vincent Kulovits" userId="82b4646870c76b04" providerId="LiveId" clId="{39C963E7-7100-4DF0-807D-04E6779113BB}" dt="2025-05-11T15:49:05.689" v="885"/>
          <ac:picMkLst>
            <pc:docMk/>
            <pc:sldMk cId="965241023" sldId="257"/>
            <ac:picMk id="24" creationId="{862C1A4A-3A9B-2DF8-BC49-90C005DC9CC5}"/>
          </ac:picMkLst>
        </pc:picChg>
      </pc:sldChg>
      <pc:sldChg chg="addSp modSp mod">
        <pc:chgData name="Simon Vincent Kulovits" userId="82b4646870c76b04" providerId="LiveId" clId="{39C963E7-7100-4DF0-807D-04E6779113BB}" dt="2025-05-11T15:43:34.829" v="826"/>
        <pc:sldMkLst>
          <pc:docMk/>
          <pc:sldMk cId="3789664627" sldId="258"/>
        </pc:sldMkLst>
        <pc:spChg chg="mod">
          <ac:chgData name="Simon Vincent Kulovits" userId="82b4646870c76b04" providerId="LiveId" clId="{39C963E7-7100-4DF0-807D-04E6779113BB}" dt="2025-05-08T12:13:14.544" v="100"/>
          <ac:spMkLst>
            <pc:docMk/>
            <pc:sldMk cId="3789664627" sldId="258"/>
            <ac:spMk id="5" creationId="{96134E20-4664-64C5-617E-62B4B0CC6726}"/>
          </ac:spMkLst>
        </pc:spChg>
      </pc:sldChg>
      <pc:sldChg chg="addSp delSp modSp del mod modTransition">
        <pc:chgData name="Simon Vincent Kulovits" userId="82b4646870c76b04" providerId="LiveId" clId="{39C963E7-7100-4DF0-807D-04E6779113BB}" dt="2025-05-11T15:13:17.303" v="513" actId="47"/>
        <pc:sldMkLst>
          <pc:docMk/>
          <pc:sldMk cId="1509162841" sldId="259"/>
        </pc:sldMkLst>
      </pc:sldChg>
      <pc:sldChg chg="addSp delSp modSp mod">
        <pc:chgData name="Simon Vincent Kulovits" userId="82b4646870c76b04" providerId="LiveId" clId="{39C963E7-7100-4DF0-807D-04E6779113BB}" dt="2025-05-11T14:56:28.590" v="402" actId="20577"/>
        <pc:sldMkLst>
          <pc:docMk/>
          <pc:sldMk cId="103457311" sldId="260"/>
        </pc:sldMkLst>
        <pc:spChg chg="add mod">
          <ac:chgData name="Simon Vincent Kulovits" userId="82b4646870c76b04" providerId="LiveId" clId="{39C963E7-7100-4DF0-807D-04E6779113BB}" dt="2025-05-11T14:55:21.937" v="399" actId="1076"/>
          <ac:spMkLst>
            <pc:docMk/>
            <pc:sldMk cId="103457311" sldId="260"/>
            <ac:spMk id="7" creationId="{C402204B-AAA0-F2A3-536D-E29AA4171803}"/>
          </ac:spMkLst>
        </pc:spChg>
        <pc:spChg chg="add mod">
          <ac:chgData name="Simon Vincent Kulovits" userId="82b4646870c76b04" providerId="LiveId" clId="{39C963E7-7100-4DF0-807D-04E6779113BB}" dt="2025-05-11T14:37:11.031" v="314" actId="1076"/>
          <ac:spMkLst>
            <pc:docMk/>
            <pc:sldMk cId="103457311" sldId="260"/>
            <ac:spMk id="9" creationId="{DD9367B5-149B-2DAC-012E-CBC928B8F46A}"/>
          </ac:spMkLst>
        </pc:spChg>
        <pc:graphicFrameChg chg="add mod modGraphic">
          <ac:chgData name="Simon Vincent Kulovits" userId="82b4646870c76b04" providerId="LiveId" clId="{39C963E7-7100-4DF0-807D-04E6779113BB}" dt="2025-05-11T14:56:28.590" v="402" actId="20577"/>
          <ac:graphicFrameMkLst>
            <pc:docMk/>
            <pc:sldMk cId="103457311" sldId="260"/>
            <ac:graphicFrameMk id="10" creationId="{B70C5676-D288-87CE-6DEE-5600B64C357B}"/>
          </ac:graphicFrameMkLst>
        </pc:graphicFrameChg>
        <pc:picChg chg="add mod">
          <ac:chgData name="Simon Vincent Kulovits" userId="82b4646870c76b04" providerId="LiveId" clId="{39C963E7-7100-4DF0-807D-04E6779113BB}" dt="2025-05-11T14:54:32.157" v="380" actId="1076"/>
          <ac:picMkLst>
            <pc:docMk/>
            <pc:sldMk cId="103457311" sldId="260"/>
            <ac:picMk id="8" creationId="{F751C643-B64D-E1DF-F6FC-8A4AF5216B92}"/>
          </ac:picMkLst>
        </pc:picChg>
        <pc:picChg chg="add mod modCrop">
          <ac:chgData name="Simon Vincent Kulovits" userId="82b4646870c76b04" providerId="LiveId" clId="{39C963E7-7100-4DF0-807D-04E6779113BB}" dt="2025-05-11T14:55:31.591" v="400" actId="1076"/>
          <ac:picMkLst>
            <pc:docMk/>
            <pc:sldMk cId="103457311" sldId="260"/>
            <ac:picMk id="12" creationId="{0FE6D3FB-E54E-8437-6927-83B9DA9CF442}"/>
          </ac:picMkLst>
        </pc:picChg>
      </pc:sldChg>
      <pc:sldChg chg="modSp mod">
        <pc:chgData name="Simon Vincent Kulovits" userId="82b4646870c76b04" providerId="LiveId" clId="{39C963E7-7100-4DF0-807D-04E6779113BB}" dt="2025-05-08T12:11:38.818" v="6" actId="20577"/>
        <pc:sldMkLst>
          <pc:docMk/>
          <pc:sldMk cId="4074455272" sldId="261"/>
        </pc:sldMkLst>
        <pc:spChg chg="mod">
          <ac:chgData name="Simon Vincent Kulovits" userId="82b4646870c76b04" providerId="LiveId" clId="{39C963E7-7100-4DF0-807D-04E6779113BB}" dt="2025-05-08T12:11:38.818" v="6" actId="20577"/>
          <ac:spMkLst>
            <pc:docMk/>
            <pc:sldMk cId="4074455272" sldId="261"/>
            <ac:spMk id="2" creationId="{83CD92C6-73A6-3415-939B-E766A412A7BD}"/>
          </ac:spMkLst>
        </pc:spChg>
      </pc:sldChg>
      <pc:sldChg chg="modSp mod">
        <pc:chgData name="Simon Vincent Kulovits" userId="82b4646870c76b04" providerId="LiveId" clId="{39C963E7-7100-4DF0-807D-04E6779113BB}" dt="2025-05-11T16:09:51.261" v="1960" actId="20577"/>
        <pc:sldMkLst>
          <pc:docMk/>
          <pc:sldMk cId="2326724259" sldId="262"/>
        </pc:sldMkLst>
        <pc:spChg chg="mod">
          <ac:chgData name="Simon Vincent Kulovits" userId="82b4646870c76b04" providerId="LiveId" clId="{39C963E7-7100-4DF0-807D-04E6779113BB}" dt="2025-05-11T15:51:12.917" v="920" actId="20577"/>
          <ac:spMkLst>
            <pc:docMk/>
            <pc:sldMk cId="2326724259" sldId="262"/>
            <ac:spMk id="2" creationId="{D4380CB4-B618-E039-652D-F714601D858B}"/>
          </ac:spMkLst>
        </pc:spChg>
        <pc:spChg chg="mod">
          <ac:chgData name="Simon Vincent Kulovits" userId="82b4646870c76b04" providerId="LiveId" clId="{39C963E7-7100-4DF0-807D-04E6779113BB}" dt="2025-05-11T16:09:51.261" v="1960" actId="20577"/>
          <ac:spMkLst>
            <pc:docMk/>
            <pc:sldMk cId="2326724259" sldId="262"/>
            <ac:spMk id="3" creationId="{286D877B-DA1D-8EEF-7630-B195953E72F2}"/>
          </ac:spMkLst>
        </pc:spChg>
      </pc:sldChg>
      <pc:sldChg chg="modSp new mod">
        <pc:chgData name="Simon Vincent Kulovits" userId="82b4646870c76b04" providerId="LiveId" clId="{39C963E7-7100-4DF0-807D-04E6779113BB}" dt="2025-05-11T16:09:18.992" v="1933" actId="313"/>
        <pc:sldMkLst>
          <pc:docMk/>
          <pc:sldMk cId="818627553" sldId="263"/>
        </pc:sldMkLst>
        <pc:spChg chg="mod">
          <ac:chgData name="Simon Vincent Kulovits" userId="82b4646870c76b04" providerId="LiveId" clId="{39C963E7-7100-4DF0-807D-04E6779113BB}" dt="2025-05-08T12:12:11.729" v="18" actId="20577"/>
          <ac:spMkLst>
            <pc:docMk/>
            <pc:sldMk cId="818627553" sldId="263"/>
            <ac:spMk id="2" creationId="{82BC242F-6ADC-3526-2F58-0A5A45215BFC}"/>
          </ac:spMkLst>
        </pc:spChg>
        <pc:spChg chg="mod">
          <ac:chgData name="Simon Vincent Kulovits" userId="82b4646870c76b04" providerId="LiveId" clId="{39C963E7-7100-4DF0-807D-04E6779113BB}" dt="2025-05-11T16:09:18.992" v="1933" actId="313"/>
          <ac:spMkLst>
            <pc:docMk/>
            <pc:sldMk cId="818627553" sldId="263"/>
            <ac:spMk id="3" creationId="{11C2F69E-9331-3912-E959-5C1D22615A81}"/>
          </ac:spMkLst>
        </pc:spChg>
      </pc:sldChg>
      <pc:sldChg chg="add">
        <pc:chgData name="Simon Vincent Kulovits" userId="82b4646870c76b04" providerId="LiveId" clId="{39C963E7-7100-4DF0-807D-04E6779113BB}" dt="2025-05-08T12:12:37.002" v="99"/>
        <pc:sldMkLst>
          <pc:docMk/>
          <pc:sldMk cId="1094462551" sldId="264"/>
        </pc:sldMkLst>
      </pc:sldChg>
      <pc:sldChg chg="addSp modSp new del mod modTransition">
        <pc:chgData name="Simon Vincent Kulovits" userId="82b4646870c76b04" providerId="LiveId" clId="{39C963E7-7100-4DF0-807D-04E6779113BB}" dt="2025-05-11T15:50:48.836" v="902" actId="47"/>
        <pc:sldMkLst>
          <pc:docMk/>
          <pc:sldMk cId="2925328567" sldId="265"/>
        </pc:sldMkLst>
      </pc:sldChg>
      <pc:sldChg chg="addSp delSp modSp add del mod modTransition modAnim">
        <pc:chgData name="Simon Vincent Kulovits" userId="82b4646870c76b04" providerId="LiveId" clId="{39C963E7-7100-4DF0-807D-04E6779113BB}" dt="2025-05-11T15:35:11.010" v="753" actId="47"/>
        <pc:sldMkLst>
          <pc:docMk/>
          <pc:sldMk cId="2801007883" sldId="266"/>
        </pc:sldMkLst>
      </pc:sldChg>
      <pc:sldChg chg="addSp delSp modSp add mod modTransition delAnim modAnim modShow">
        <pc:chgData name="Simon Vincent Kulovits" userId="82b4646870c76b04" providerId="LiveId" clId="{39C963E7-7100-4DF0-807D-04E6779113BB}" dt="2025-05-11T16:24:39.920" v="1962" actId="729"/>
        <pc:sldMkLst>
          <pc:docMk/>
          <pc:sldMk cId="4031013970" sldId="266"/>
        </pc:sldMkLst>
        <pc:spChg chg="add mod">
          <ac:chgData name="Simon Vincent Kulovits" userId="82b4646870c76b04" providerId="LiveId" clId="{39C963E7-7100-4DF0-807D-04E6779113BB}" dt="2025-05-11T15:49:59.825" v="894"/>
          <ac:spMkLst>
            <pc:docMk/>
            <pc:sldMk cId="4031013970" sldId="266"/>
            <ac:spMk id="9" creationId="{AA9AA543-2474-9F0B-4204-72B6E10C3A64}"/>
          </ac:spMkLst>
        </pc:spChg>
        <pc:spChg chg="add mod">
          <ac:chgData name="Simon Vincent Kulovits" userId="82b4646870c76b04" providerId="LiveId" clId="{39C963E7-7100-4DF0-807D-04E6779113BB}" dt="2025-05-11T15:50:17.326" v="899"/>
          <ac:spMkLst>
            <pc:docMk/>
            <pc:sldMk cId="4031013970" sldId="266"/>
            <ac:spMk id="13" creationId="{FDBDD415-754D-99E4-33D9-678E05DB3865}"/>
          </ac:spMkLst>
        </pc:spChg>
        <pc:graphicFrameChg chg="add mod">
          <ac:chgData name="Simon Vincent Kulovits" userId="82b4646870c76b04" providerId="LiveId" clId="{39C963E7-7100-4DF0-807D-04E6779113BB}" dt="2025-05-11T15:42:32.793" v="822"/>
          <ac:graphicFrameMkLst>
            <pc:docMk/>
            <pc:sldMk cId="4031013970" sldId="266"/>
            <ac:graphicFrameMk id="3" creationId="{C357CCAF-E446-CD2C-F5AD-9E9862852435}"/>
          </ac:graphicFrameMkLst>
        </pc:graphicFrameChg>
        <pc:graphicFrameChg chg="add del mod ord modGraphic">
          <ac:chgData name="Simon Vincent Kulovits" userId="82b4646870c76b04" providerId="LiveId" clId="{39C963E7-7100-4DF0-807D-04E6779113BB}" dt="2025-05-11T15:40:08.897" v="801" actId="167"/>
          <ac:graphicFrameMkLst>
            <pc:docMk/>
            <pc:sldMk cId="4031013970" sldId="266"/>
            <ac:graphicFrameMk id="19" creationId="{2D9C9ABA-F05C-D1B9-ABA3-E1DC0112111B}"/>
          </ac:graphicFrameMkLst>
        </pc:graphicFrameChg>
        <pc:graphicFrameChg chg="mod modGraphic">
          <ac:chgData name="Simon Vincent Kulovits" userId="82b4646870c76b04" providerId="LiveId" clId="{39C963E7-7100-4DF0-807D-04E6779113BB}" dt="2025-05-11T15:35:54.865" v="763"/>
          <ac:graphicFrameMkLst>
            <pc:docMk/>
            <pc:sldMk cId="4031013970" sldId="266"/>
            <ac:graphicFrameMk id="20" creationId="{7D9C6379-67DA-CC31-A016-6BD866ED02A9}"/>
          </ac:graphicFrameMkLst>
        </pc:graphicFrameChg>
        <pc:picChg chg="add mod">
          <ac:chgData name="Simon Vincent Kulovits" userId="82b4646870c76b04" providerId="LiveId" clId="{39C963E7-7100-4DF0-807D-04E6779113BB}" dt="2025-05-11T15:48:54.014" v="880"/>
          <ac:picMkLst>
            <pc:docMk/>
            <pc:sldMk cId="4031013970" sldId="266"/>
            <ac:picMk id="8" creationId="{C645794C-DA26-1503-FF67-CEBC32141A37}"/>
          </ac:picMkLst>
        </pc:picChg>
        <pc:picChg chg="ord">
          <ac:chgData name="Simon Vincent Kulovits" userId="82b4646870c76b04" providerId="LiveId" clId="{39C963E7-7100-4DF0-807D-04E6779113BB}" dt="2025-05-11T15:40:01.270" v="799" actId="167"/>
          <ac:picMkLst>
            <pc:docMk/>
            <pc:sldMk cId="4031013970" sldId="266"/>
            <ac:picMk id="12" creationId="{D504E1A6-DEEA-3E8F-A6D7-512AE2E4754C}"/>
          </ac:picMkLst>
        </pc:picChg>
      </pc:sldChg>
      <pc:sldChg chg="addSp delSp modSp add mod delAnim modAnim modShow">
        <pc:chgData name="Simon Vincent Kulovits" userId="82b4646870c76b04" providerId="LiveId" clId="{39C963E7-7100-4DF0-807D-04E6779113BB}" dt="2025-05-11T16:24:39.920" v="1962" actId="729"/>
        <pc:sldMkLst>
          <pc:docMk/>
          <pc:sldMk cId="3106960794" sldId="267"/>
        </pc:sldMkLst>
        <pc:spChg chg="add mod">
          <ac:chgData name="Simon Vincent Kulovits" userId="82b4646870c76b04" providerId="LiveId" clId="{39C963E7-7100-4DF0-807D-04E6779113BB}" dt="2025-05-11T15:50:09.720" v="897"/>
          <ac:spMkLst>
            <pc:docMk/>
            <pc:sldMk cId="3106960794" sldId="267"/>
            <ac:spMk id="3" creationId="{6EB26390-CBFF-2995-67D3-7E316E76E984}"/>
          </ac:spMkLst>
        </pc:spChg>
        <pc:spChg chg="add mod">
          <ac:chgData name="Simon Vincent Kulovits" userId="82b4646870c76b04" providerId="LiveId" clId="{39C963E7-7100-4DF0-807D-04E6779113BB}" dt="2025-05-11T15:50:20.797" v="901"/>
          <ac:spMkLst>
            <pc:docMk/>
            <pc:sldMk cId="3106960794" sldId="267"/>
            <ac:spMk id="8" creationId="{7418ADC6-A6CA-A3D3-13CD-E258E5901F66}"/>
          </ac:spMkLst>
        </pc:spChg>
        <pc:graphicFrameChg chg="add mod ord modGraphic">
          <ac:chgData name="Simon Vincent Kulovits" userId="82b4646870c76b04" providerId="LiveId" clId="{39C963E7-7100-4DF0-807D-04E6779113BB}" dt="2025-05-11T15:49:52.157" v="892" actId="167"/>
          <ac:graphicFrameMkLst>
            <pc:docMk/>
            <pc:sldMk cId="3106960794" sldId="267"/>
            <ac:graphicFrameMk id="2" creationId="{401D1673-95CC-F0A8-C891-CBFF81F13B50}"/>
          </ac:graphicFrameMkLst>
        </pc:graphicFrameChg>
        <pc:graphicFrameChg chg="mod modGraphic">
          <ac:chgData name="Simon Vincent Kulovits" userId="82b4646870c76b04" providerId="LiveId" clId="{39C963E7-7100-4DF0-807D-04E6779113BB}" dt="2025-05-11T15:40:35.601" v="803"/>
          <ac:graphicFrameMkLst>
            <pc:docMk/>
            <pc:sldMk cId="3106960794" sldId="267"/>
            <ac:graphicFrameMk id="20" creationId="{62A6E125-7CDB-8DF1-2C8D-8455EE1452F1}"/>
          </ac:graphicFrameMkLst>
        </pc:graphicFrameChg>
        <pc:graphicFrameChg chg="mod ord modGraphic">
          <ac:chgData name="Simon Vincent Kulovits" userId="82b4646870c76b04" providerId="LiveId" clId="{39C963E7-7100-4DF0-807D-04E6779113BB}" dt="2025-05-11T15:48:15.422" v="870" actId="166"/>
          <ac:graphicFrameMkLst>
            <pc:docMk/>
            <pc:sldMk cId="3106960794" sldId="267"/>
            <ac:graphicFrameMk id="21" creationId="{E9DBB626-CBBD-7A4E-404A-550DED4D040B}"/>
          </ac:graphicFrameMkLst>
        </pc:graphicFrameChg>
        <pc:picChg chg="mod">
          <ac:chgData name="Simon Vincent Kulovits" userId="82b4646870c76b04" providerId="LiveId" clId="{39C963E7-7100-4DF0-807D-04E6779113BB}" dt="2025-05-11T15:48:27.898" v="873" actId="1076"/>
          <ac:picMkLst>
            <pc:docMk/>
            <pc:sldMk cId="3106960794" sldId="267"/>
            <ac:picMk id="15" creationId="{4E40E44B-6C82-D48B-97B2-8D04C0CAB452}"/>
          </ac:picMkLst>
        </pc:picChg>
      </pc:sldChg>
      <pc:sldChg chg="modSp add del mod modAnim">
        <pc:chgData name="Simon Vincent Kulovits" userId="82b4646870c76b04" providerId="LiveId" clId="{39C963E7-7100-4DF0-807D-04E6779113BB}" dt="2025-05-11T15:46:55.190" v="863" actId="47"/>
        <pc:sldMkLst>
          <pc:docMk/>
          <pc:sldMk cId="3663447592" sldId="268"/>
        </pc:sldMkLst>
      </pc:sldChg>
      <pc:sldChg chg="modSp add del mod modAnim">
        <pc:chgData name="Simon Vincent Kulovits" userId="82b4646870c76b04" providerId="LiveId" clId="{39C963E7-7100-4DF0-807D-04E6779113BB}" dt="2025-05-11T15:46:56.107" v="864" actId="47"/>
        <pc:sldMkLst>
          <pc:docMk/>
          <pc:sldMk cId="2618672220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Roboter Modellierung | Faber, Kulovits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Roboter Modellierung | Faber, Kulovits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Roboter Modellierung | Faber, Kulovits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Roboter Modellierung | Faber, Kulovits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Roboter Modellierung | Faber, Kulovits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Roboter Modellierung | Faber, Kulovits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Roboter Modellierung | Faber, Kulovits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0" Type="http://schemas.openxmlformats.org/officeDocument/2006/relationships/image" Target="../media/image31.jpg"/><Relationship Id="rId4" Type="http://schemas.openxmlformats.org/officeDocument/2006/relationships/image" Target="../media/image22.jpe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BF702-30B3-6FD3-8220-529F8FA2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63314B-3E6E-E8B9-41E4-D8727DA5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47" y="3216528"/>
            <a:ext cx="5694779" cy="433138"/>
          </a:xfrm>
        </p:spPr>
        <p:txBody>
          <a:bodyPr>
            <a:normAutofit fontScale="90000"/>
          </a:bodyPr>
          <a:lstStyle/>
          <a:p>
            <a:r>
              <a:rPr lang="de-AT" noProof="0" dirty="0"/>
              <a:t>M</a:t>
            </a:r>
            <a:r>
              <a:rPr lang="de-AT" sz="1200" noProof="0" dirty="0"/>
              <a:t>oderne </a:t>
            </a:r>
            <a:r>
              <a:rPr lang="de-AT" noProof="0" dirty="0"/>
              <a:t>V</a:t>
            </a:r>
            <a:r>
              <a:rPr lang="de-AT" sz="1200" noProof="0" dirty="0"/>
              <a:t>erfahren der </a:t>
            </a:r>
            <a:r>
              <a:rPr lang="de-AT" noProof="0" dirty="0"/>
              <a:t>S</a:t>
            </a:r>
            <a:r>
              <a:rPr lang="de-AT" sz="1200" noProof="0" dirty="0"/>
              <a:t>ensorbasierten </a:t>
            </a:r>
            <a:r>
              <a:rPr lang="de-AT" noProof="0" dirty="0"/>
              <a:t>R</a:t>
            </a:r>
            <a:r>
              <a:rPr lang="de-AT" sz="1200" noProof="0" dirty="0"/>
              <a:t>oboterregelung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809B1-BF82-5960-BBBA-4448E393F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1746" y="3888000"/>
            <a:ext cx="5694779" cy="1210840"/>
          </a:xfrm>
        </p:spPr>
        <p:txBody>
          <a:bodyPr>
            <a:normAutofit/>
          </a:bodyPr>
          <a:lstStyle/>
          <a:p>
            <a:r>
              <a:rPr lang="de-AT" dirty="0"/>
              <a:t>6-DoF Pose </a:t>
            </a:r>
            <a:r>
              <a:rPr lang="de-AT" dirty="0" err="1"/>
              <a:t>Estimation</a:t>
            </a:r>
            <a:endParaRPr lang="de-AT" dirty="0"/>
          </a:p>
          <a:p>
            <a:endParaRPr lang="de-AT" sz="100" dirty="0"/>
          </a:p>
          <a:p>
            <a:r>
              <a:rPr lang="de-AT" noProof="0" dirty="0"/>
              <a:t>Simon Vincent Kulovits</a:t>
            </a:r>
          </a:p>
        </p:txBody>
      </p:sp>
    </p:spTree>
    <p:extLst>
      <p:ext uri="{BB962C8B-B14F-4D97-AF65-F5344CB8AC3E}">
        <p14:creationId xmlns:p14="http://schemas.microsoft.com/office/powerpoint/2010/main" val="424392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4627F-0635-AE68-23E1-4E04D4184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2A435-F272-F0D0-7DBF-E08A3B99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Methode 4: </a:t>
            </a:r>
            <a:r>
              <a:rPr lang="de-DE" dirty="0" err="1"/>
              <a:t>FoundationPose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43FE4-0313-6C62-BCB7-8C8AAE3A3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Segmentation Masks aus vorherigen Schritten</a:t>
            </a:r>
          </a:p>
          <a:p>
            <a:r>
              <a:rPr lang="de-DE" dirty="0"/>
              <a:t>6 Instanzen von </a:t>
            </a:r>
            <a:r>
              <a:rPr lang="de-DE" dirty="0" err="1"/>
              <a:t>Estimatoren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474E10-1B57-576C-6671-7543A2F579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noProof="0" dirty="0"/>
              <a:t>M</a:t>
            </a:r>
            <a:r>
              <a:rPr lang="de-AT" sz="700" noProof="0" dirty="0"/>
              <a:t>oderne </a:t>
            </a:r>
            <a:r>
              <a:rPr lang="de-AT" noProof="0" dirty="0"/>
              <a:t>V</a:t>
            </a:r>
            <a:r>
              <a:rPr lang="de-AT" sz="700" noProof="0" dirty="0"/>
              <a:t>erfahren der </a:t>
            </a:r>
            <a:r>
              <a:rPr lang="de-AT" noProof="0" dirty="0"/>
              <a:t>S</a:t>
            </a:r>
            <a:r>
              <a:rPr lang="de-AT" sz="700" noProof="0" dirty="0"/>
              <a:t>ensorbasierten </a:t>
            </a:r>
            <a:r>
              <a:rPr lang="de-AT" noProof="0" dirty="0"/>
              <a:t>R</a:t>
            </a:r>
            <a:r>
              <a:rPr lang="de-AT" sz="700" noProof="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42E3C0-71A2-AE07-FA97-39DAEA1B35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9" name="Grafik 8" descr="Ein Bild, das Rechteck, Im Haus enthält.&#10;&#10;KI-generierte Inhalte können fehlerhaft sein.">
            <a:extLst>
              <a:ext uri="{FF2B5EF4-FFF2-40B4-BE49-F238E27FC236}">
                <a16:creationId xmlns:a16="http://schemas.microsoft.com/office/drawing/2014/main" id="{A6F01BAA-D8C0-756D-B1B2-D2CB887E4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33" y="1498885"/>
            <a:ext cx="1957253" cy="1467940"/>
          </a:xfrm>
          <a:prstGeom prst="rect">
            <a:avLst/>
          </a:prstGeom>
        </p:spPr>
      </p:pic>
      <p:pic>
        <p:nvPicPr>
          <p:cNvPr id="15" name="Grafik 14" descr="Ein Bild, das Rechteck, Im Haus enthält.&#10;&#10;KI-generierte Inhalte können fehlerhaft sein.">
            <a:extLst>
              <a:ext uri="{FF2B5EF4-FFF2-40B4-BE49-F238E27FC236}">
                <a16:creationId xmlns:a16="http://schemas.microsoft.com/office/drawing/2014/main" id="{4520C930-06C0-2DBE-D72F-097D9A5A1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7" y="1498885"/>
            <a:ext cx="1957252" cy="1467939"/>
          </a:xfrm>
          <a:prstGeom prst="rect">
            <a:avLst/>
          </a:prstGeom>
        </p:spPr>
      </p:pic>
      <p:pic>
        <p:nvPicPr>
          <p:cNvPr id="17" name="Grafik 16" descr="Ein Bild, das Rechteck, Plastik, Behälter, Im Haus enthält.&#10;&#10;KI-generierte Inhalte können fehlerhaft sein.">
            <a:extLst>
              <a:ext uri="{FF2B5EF4-FFF2-40B4-BE49-F238E27FC236}">
                <a16:creationId xmlns:a16="http://schemas.microsoft.com/office/drawing/2014/main" id="{6F8C09E4-5477-3C89-D205-F63FEBAE1A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25" y="3064906"/>
            <a:ext cx="1967441" cy="1475581"/>
          </a:xfrm>
          <a:prstGeom prst="rect">
            <a:avLst/>
          </a:prstGeom>
        </p:spPr>
      </p:pic>
      <p:pic>
        <p:nvPicPr>
          <p:cNvPr id="19" name="Grafik 18" descr="Ein Bild, das Rechteck enthält.&#10;&#10;KI-generierte Inhalte können fehlerhaft sein.">
            <a:extLst>
              <a:ext uri="{FF2B5EF4-FFF2-40B4-BE49-F238E27FC236}">
                <a16:creationId xmlns:a16="http://schemas.microsoft.com/office/drawing/2014/main" id="{5C8381B2-AE06-01A7-5774-BFB83E4A5A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03" y="3064906"/>
            <a:ext cx="1957252" cy="1467939"/>
          </a:xfrm>
          <a:prstGeom prst="rect">
            <a:avLst/>
          </a:prstGeom>
        </p:spPr>
      </p:pic>
      <p:pic>
        <p:nvPicPr>
          <p:cNvPr id="21" name="Grafik 20" descr="Ein Bild, das Rechteck, Behälter enthält.&#10;&#10;KI-generierte Inhalte können fehlerhaft sein.">
            <a:extLst>
              <a:ext uri="{FF2B5EF4-FFF2-40B4-BE49-F238E27FC236}">
                <a16:creationId xmlns:a16="http://schemas.microsoft.com/office/drawing/2014/main" id="{DE64EB9B-5007-6500-DD56-928C34B062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95" y="3064906"/>
            <a:ext cx="1967991" cy="1475993"/>
          </a:xfrm>
          <a:prstGeom prst="rect">
            <a:avLst/>
          </a:prstGeom>
        </p:spPr>
      </p:pic>
      <p:pic>
        <p:nvPicPr>
          <p:cNvPr id="23" name="Grafik 22" descr="Ein Bild, das Rechteck enthält.&#10;&#10;KI-generierte Inhalte können fehlerhaft sein.">
            <a:extLst>
              <a:ext uri="{FF2B5EF4-FFF2-40B4-BE49-F238E27FC236}">
                <a16:creationId xmlns:a16="http://schemas.microsoft.com/office/drawing/2014/main" id="{A825F302-B8D1-1A4A-937B-CDC1791012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1" y="3064906"/>
            <a:ext cx="1957252" cy="1467939"/>
          </a:xfrm>
          <a:prstGeom prst="rect">
            <a:avLst/>
          </a:prstGeom>
        </p:spPr>
      </p:pic>
      <p:pic>
        <p:nvPicPr>
          <p:cNvPr id="12" name="Grafik 11" descr="Ein Bild, das Plastik, Rechteck, Behälter, Im Haus enthält.&#10;&#10;KI-generierte Inhalte können fehlerhaft sein.">
            <a:extLst>
              <a:ext uri="{FF2B5EF4-FFF2-40B4-BE49-F238E27FC236}">
                <a16:creationId xmlns:a16="http://schemas.microsoft.com/office/drawing/2014/main" id="{74B21EE8-58FE-0084-9071-560D500603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03" y="1498884"/>
            <a:ext cx="1957251" cy="1467938"/>
          </a:xfrm>
          <a:prstGeom prst="rect">
            <a:avLst/>
          </a:prstGeom>
        </p:spPr>
      </p:pic>
      <p:pic>
        <p:nvPicPr>
          <p:cNvPr id="8" name="Grafik 7" descr="Ein Bild, das Rechteck enthält.&#10;&#10;KI-generierte Inhalte können fehlerhaft sein.">
            <a:extLst>
              <a:ext uri="{FF2B5EF4-FFF2-40B4-BE49-F238E27FC236}">
                <a16:creationId xmlns:a16="http://schemas.microsoft.com/office/drawing/2014/main" id="{8204B8E9-6247-52CD-6191-5AFF2BBEB2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67293"/>
            <a:ext cx="4386941" cy="3290206"/>
          </a:xfrm>
          <a:prstGeom prst="rect">
            <a:avLst/>
          </a:prstGeom>
        </p:spPr>
      </p:pic>
      <p:pic>
        <p:nvPicPr>
          <p:cNvPr id="7" name="Grafik 6" descr="Ein Bild, das Plastik, Text, Im Haus enthält.&#10;&#10;KI-generierte Inhalte können fehlerhaft sein.">
            <a:extLst>
              <a:ext uri="{FF2B5EF4-FFF2-40B4-BE49-F238E27FC236}">
                <a16:creationId xmlns:a16="http://schemas.microsoft.com/office/drawing/2014/main" id="{08AE5576-9DF2-0AF7-6D7C-2C5C56D8DB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" y="1367293"/>
            <a:ext cx="4386943" cy="32902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9326297-9A7B-7C4A-4B93-B2F566072A51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801" t="4175" r="1543" b="5247"/>
          <a:stretch/>
        </p:blipFill>
        <p:spPr>
          <a:xfrm>
            <a:off x="2890448" y="3995120"/>
            <a:ext cx="3354424" cy="81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6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D7D06-A2F9-851F-41FB-F8E40A9A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63845B-BB99-06F1-0BF5-4168BBF0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47" y="3216528"/>
            <a:ext cx="5694779" cy="433138"/>
          </a:xfrm>
        </p:spPr>
        <p:txBody>
          <a:bodyPr>
            <a:normAutofit fontScale="90000"/>
          </a:bodyPr>
          <a:lstStyle/>
          <a:p>
            <a:r>
              <a:rPr lang="de-AT" noProof="0" dirty="0"/>
              <a:t>M</a:t>
            </a:r>
            <a:r>
              <a:rPr lang="de-AT" sz="1200" noProof="0" dirty="0"/>
              <a:t>oderne </a:t>
            </a:r>
            <a:r>
              <a:rPr lang="de-AT" noProof="0" dirty="0"/>
              <a:t>V</a:t>
            </a:r>
            <a:r>
              <a:rPr lang="de-AT" sz="1200" noProof="0" dirty="0"/>
              <a:t>erfahren der </a:t>
            </a:r>
            <a:r>
              <a:rPr lang="de-AT" noProof="0" dirty="0"/>
              <a:t>S</a:t>
            </a:r>
            <a:r>
              <a:rPr lang="de-AT" sz="1200" noProof="0" dirty="0"/>
              <a:t>ensorbasierten </a:t>
            </a:r>
            <a:r>
              <a:rPr lang="de-AT" noProof="0" dirty="0"/>
              <a:t>R</a:t>
            </a:r>
            <a:r>
              <a:rPr lang="de-AT" sz="1200" noProof="0" dirty="0"/>
              <a:t>oboterregelung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2B24C1-914D-0133-B752-49DBC1000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1746" y="3888000"/>
            <a:ext cx="5694779" cy="1210840"/>
          </a:xfrm>
        </p:spPr>
        <p:txBody>
          <a:bodyPr>
            <a:normAutofit/>
          </a:bodyPr>
          <a:lstStyle/>
          <a:p>
            <a:r>
              <a:rPr lang="de-AT" dirty="0"/>
              <a:t>6-DoF Pose </a:t>
            </a:r>
            <a:r>
              <a:rPr lang="de-AT" dirty="0" err="1"/>
              <a:t>Estimation</a:t>
            </a:r>
            <a:endParaRPr lang="de-AT" dirty="0"/>
          </a:p>
          <a:p>
            <a:endParaRPr lang="de-AT" sz="100" dirty="0"/>
          </a:p>
          <a:p>
            <a:r>
              <a:rPr lang="de-AT" noProof="0" dirty="0"/>
              <a:t>Simon Vincent Kulovits</a:t>
            </a:r>
          </a:p>
        </p:txBody>
      </p:sp>
    </p:spTree>
    <p:extLst>
      <p:ext uri="{BB962C8B-B14F-4D97-AF65-F5344CB8AC3E}">
        <p14:creationId xmlns:p14="http://schemas.microsoft.com/office/powerpoint/2010/main" val="10944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242F-6ADC-3526-2F58-0A5A4521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Problemstellung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2F69E-9331-3912-E959-5C1D2261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von RGB-D Bild + </a:t>
            </a:r>
            <a:r>
              <a:rPr lang="de-DE" dirty="0" err="1"/>
              <a:t>Cad</a:t>
            </a:r>
            <a:r>
              <a:rPr lang="de-DE" dirty="0"/>
              <a:t>-Modelle + Kamera + Kalibrierungsdaten</a:t>
            </a:r>
          </a:p>
          <a:p>
            <a:pPr>
              <a:lnSpc>
                <a:spcPct val="300000"/>
              </a:lnSpc>
            </a:pPr>
            <a:r>
              <a:rPr lang="de-DE" dirty="0"/>
              <a:t>zu Objekt Klassen + 6DoF Pose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3CC94-7633-E55E-C690-D4234EC827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noProof="0" dirty="0"/>
              <a:t>M</a:t>
            </a:r>
            <a:r>
              <a:rPr lang="de-AT" sz="800" noProof="0" dirty="0"/>
              <a:t>oderne </a:t>
            </a:r>
            <a:r>
              <a:rPr lang="de-AT" noProof="0" dirty="0"/>
              <a:t>V</a:t>
            </a:r>
            <a:r>
              <a:rPr lang="de-AT" sz="800" noProof="0" dirty="0"/>
              <a:t>erfahren der </a:t>
            </a:r>
            <a:r>
              <a:rPr lang="de-AT" noProof="0" dirty="0"/>
              <a:t>S</a:t>
            </a:r>
            <a:r>
              <a:rPr lang="de-AT" sz="800" noProof="0" dirty="0"/>
              <a:t>ensorbasierten </a:t>
            </a:r>
            <a:r>
              <a:rPr lang="de-AT" noProof="0" dirty="0"/>
              <a:t>R</a:t>
            </a:r>
            <a:r>
              <a:rPr lang="de-AT" sz="800" noProof="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AE842C-0302-A044-DA7A-919660D586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62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5414F-8B2E-F13E-CC15-95B4F9F1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Preperation</a:t>
            </a:r>
            <a:r>
              <a:rPr lang="de-DE" dirty="0"/>
              <a:t>: RGB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manipulation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DB300-6297-B7ED-BAD4-815D1BB2F9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dirty="0"/>
              <a:t>M</a:t>
            </a:r>
            <a:r>
              <a:rPr lang="de-AT" sz="700" dirty="0"/>
              <a:t>oderne </a:t>
            </a:r>
            <a:r>
              <a:rPr lang="de-AT" dirty="0"/>
              <a:t>V</a:t>
            </a:r>
            <a:r>
              <a:rPr lang="de-AT" sz="700" dirty="0"/>
              <a:t>erfahren der </a:t>
            </a:r>
            <a:r>
              <a:rPr lang="de-AT" dirty="0"/>
              <a:t>S</a:t>
            </a:r>
            <a:r>
              <a:rPr lang="de-AT" sz="700" dirty="0"/>
              <a:t>ensorbasierten </a:t>
            </a:r>
            <a:r>
              <a:rPr lang="de-AT" dirty="0"/>
              <a:t>R</a:t>
            </a:r>
            <a:r>
              <a:rPr lang="de-AT" sz="70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DC0CC-3138-6B0C-7B1D-5688787E88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9" name="Grafik 8" descr="Ein Bild, das Screenshot, Tex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A0B6CE83-823D-9D80-B5AF-22A3206A3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" t="10791" r="8762" b="10197"/>
          <a:stretch/>
        </p:blipFill>
        <p:spPr>
          <a:xfrm>
            <a:off x="1577266" y="1243065"/>
            <a:ext cx="5989469" cy="2657371"/>
          </a:xfrm>
          <a:prstGeom prst="rect">
            <a:avLst/>
          </a:prstGeom>
        </p:spPr>
      </p:pic>
      <p:pic>
        <p:nvPicPr>
          <p:cNvPr id="7" name="Grafik 6" descr="Ein Bild, das Text, Screenshot, Collage, Kunst enthält.&#10;&#10;KI-generierte Inhalte können fehlerhaft sein.">
            <a:extLst>
              <a:ext uri="{FF2B5EF4-FFF2-40B4-BE49-F238E27FC236}">
                <a16:creationId xmlns:a16="http://schemas.microsoft.com/office/drawing/2014/main" id="{A474A73A-2A15-D4C8-30BB-BE3B86552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7238" r="1107" b="10858"/>
          <a:stretch/>
        </p:blipFill>
        <p:spPr>
          <a:xfrm>
            <a:off x="791448" y="502920"/>
            <a:ext cx="7561105" cy="420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EE91C-89F8-509E-6C4D-FFAAC682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Segmentation: </a:t>
            </a:r>
            <a:r>
              <a:rPr lang="de-DE" i="1" dirty="0"/>
              <a:t>multiple </a:t>
            </a:r>
            <a:r>
              <a:rPr lang="de-DE" i="1" dirty="0" err="1"/>
              <a:t>ways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rome</a:t>
            </a:r>
            <a:endParaRPr lang="de-AT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464456-4D43-838A-9697-3741199122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dirty="0"/>
              <a:t>M</a:t>
            </a:r>
            <a:r>
              <a:rPr lang="de-AT" sz="700" dirty="0"/>
              <a:t>oderne </a:t>
            </a:r>
            <a:r>
              <a:rPr lang="de-AT" dirty="0"/>
              <a:t>V</a:t>
            </a:r>
            <a:r>
              <a:rPr lang="de-AT" sz="700" dirty="0"/>
              <a:t>erfahren der </a:t>
            </a:r>
            <a:r>
              <a:rPr lang="de-AT" dirty="0"/>
              <a:t>S</a:t>
            </a:r>
            <a:r>
              <a:rPr lang="de-AT" sz="700" dirty="0"/>
              <a:t>ensorbasierten </a:t>
            </a:r>
            <a:r>
              <a:rPr lang="de-AT" dirty="0"/>
              <a:t>R</a:t>
            </a:r>
            <a:r>
              <a:rPr lang="de-AT" sz="70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1110BC-8D9C-F715-7763-582F2377E1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9" name="Grafik 8" descr="Ein Bild, das Screenshot, Multimedia-Software, Grafiksoftware, Bearbeitung enthält.&#10;&#10;KI-generierte Inhalte können fehlerhaft sein.">
            <a:extLst>
              <a:ext uri="{FF2B5EF4-FFF2-40B4-BE49-F238E27FC236}">
                <a16:creationId xmlns:a16="http://schemas.microsoft.com/office/drawing/2014/main" id="{5A938646-1A8F-22D2-897B-8A5B137B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13919" r="1275" b="19329"/>
          <a:stretch/>
        </p:blipFill>
        <p:spPr>
          <a:xfrm>
            <a:off x="104503" y="1110049"/>
            <a:ext cx="8922818" cy="2377440"/>
          </a:xfrm>
          <a:prstGeom prst="rect">
            <a:avLst/>
          </a:prstGeom>
        </p:spPr>
      </p:pic>
      <p:pic>
        <p:nvPicPr>
          <p:cNvPr id="11" name="Grafik 10" descr="Ein Bild, das Text,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DFDA8F85-D1E2-C5D8-8E96-1BB10ADE6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07" y="830937"/>
            <a:ext cx="4089804" cy="3704087"/>
          </a:xfrm>
          <a:prstGeom prst="rect">
            <a:avLst/>
          </a:prstGeom>
        </p:spPr>
      </p:pic>
      <p:pic>
        <p:nvPicPr>
          <p:cNvPr id="13" name="Grafik 12" descr="Ein Bild, das Text, Screenshot, Multimedia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3EA6ABFF-E357-1D7F-E54F-D80D2087E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" y="835826"/>
            <a:ext cx="4079004" cy="36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2A350-CC04-3132-889A-DC104D42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Methodik 1: </a:t>
            </a:r>
            <a:r>
              <a:rPr lang="de-DE" i="1" dirty="0"/>
              <a:t>manualKeypoints2D.py</a:t>
            </a:r>
            <a:endParaRPr lang="de-AT" i="1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4A3C51D-109F-DFE9-645C-23F4C6FEFF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Mesh wird visualisiert und 6 Vertices bestimmt</a:t>
            </a:r>
          </a:p>
          <a:p>
            <a:r>
              <a:rPr lang="de-DE" dirty="0"/>
              <a:t>Auf 2D RGB Bild müssen die gleichen/selben </a:t>
            </a:r>
            <a:br>
              <a:rPr lang="de-DE" dirty="0"/>
            </a:br>
            <a:r>
              <a:rPr lang="de-DE" dirty="0"/>
              <a:t>Punkte gedrückt werden</a:t>
            </a:r>
          </a:p>
          <a:p>
            <a:r>
              <a:rPr lang="de-DE" dirty="0"/>
              <a:t> </a:t>
            </a:r>
            <a:r>
              <a:rPr lang="de-DE" dirty="0" err="1"/>
              <a:t>solvePNP</a:t>
            </a:r>
            <a:r>
              <a:rPr lang="de-DE" dirty="0"/>
              <a:t>() und Rodrigues() bestimmen T Matrix</a:t>
            </a:r>
          </a:p>
          <a:p>
            <a:r>
              <a:rPr lang="de-DE" dirty="0"/>
              <a:t>Mesh wird positioniert auf original Bild projiziert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0D6C09-FACD-D77A-D902-5A71C1ADC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noProof="0" dirty="0"/>
              <a:t>M</a:t>
            </a:r>
            <a:r>
              <a:rPr lang="de-AT" sz="700" noProof="0" dirty="0"/>
              <a:t>oderne </a:t>
            </a:r>
            <a:r>
              <a:rPr lang="de-AT" noProof="0" dirty="0"/>
              <a:t>V</a:t>
            </a:r>
            <a:r>
              <a:rPr lang="de-AT" sz="700" noProof="0" dirty="0"/>
              <a:t>erfahren der </a:t>
            </a:r>
            <a:r>
              <a:rPr lang="de-AT" noProof="0" dirty="0"/>
              <a:t>S</a:t>
            </a:r>
            <a:r>
              <a:rPr lang="de-AT" sz="700" noProof="0" dirty="0"/>
              <a:t>ensorbasierten </a:t>
            </a:r>
            <a:r>
              <a:rPr lang="de-AT" noProof="0" dirty="0"/>
              <a:t>R</a:t>
            </a:r>
            <a:r>
              <a:rPr lang="de-AT" sz="700" noProof="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49E44A-2C2F-B3D7-EAD8-E8B94BBA55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Grafik 6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BC06F7DC-2C8B-DE20-E262-5FC8AA14E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3" t="9524" r="14213" b="10985"/>
          <a:stretch/>
        </p:blipFill>
        <p:spPr>
          <a:xfrm>
            <a:off x="4220806" y="2480871"/>
            <a:ext cx="2098736" cy="2225555"/>
          </a:xfrm>
          <a:prstGeom prst="rect">
            <a:avLst/>
          </a:prstGeom>
        </p:spPr>
      </p:pic>
      <p:pic>
        <p:nvPicPr>
          <p:cNvPr id="9" name="Grafik 8" descr="Ein Bild, das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6111DBD0-138C-42A8-3C70-C6FD57247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36" y="2371965"/>
            <a:ext cx="2689363" cy="2383387"/>
          </a:xfrm>
          <a:prstGeom prst="rect">
            <a:avLst/>
          </a:prstGeom>
        </p:spPr>
      </p:pic>
      <p:pic>
        <p:nvPicPr>
          <p:cNvPr id="11" name="Grafik 10" descr="Ein Bild, das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99F7893F-ECDD-9FA1-9732-0F3FF95903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36" y="0"/>
            <a:ext cx="2689364" cy="23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3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A8150-2B9D-9DA7-E8F8-E6E95799C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13690ADA-A64E-ADB2-16D2-5EE0D58DC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23" y="984490"/>
            <a:ext cx="3200198" cy="283610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F238BA-F077-A1C4-9281-DF7154BC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Methode 1: </a:t>
            </a:r>
            <a:r>
              <a:rPr lang="de-DE" i="1" dirty="0"/>
              <a:t>manualKeypoints2D.py</a:t>
            </a:r>
            <a:endParaRPr lang="de-AT" i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45229A-6CEF-9695-D5BC-DA6E274558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noProof="0" dirty="0"/>
              <a:t>M</a:t>
            </a:r>
            <a:r>
              <a:rPr lang="de-AT" sz="700" noProof="0" dirty="0"/>
              <a:t>oderne </a:t>
            </a:r>
            <a:r>
              <a:rPr lang="de-AT" noProof="0" dirty="0"/>
              <a:t>V</a:t>
            </a:r>
            <a:r>
              <a:rPr lang="de-AT" sz="700" noProof="0" dirty="0"/>
              <a:t>erfahren der </a:t>
            </a:r>
            <a:r>
              <a:rPr lang="de-AT" noProof="0" dirty="0"/>
              <a:t>S</a:t>
            </a:r>
            <a:r>
              <a:rPr lang="de-AT" sz="700" noProof="0" dirty="0"/>
              <a:t>ensorbasierten </a:t>
            </a:r>
            <a:r>
              <a:rPr lang="de-AT" noProof="0" dirty="0"/>
              <a:t>R</a:t>
            </a:r>
            <a:r>
              <a:rPr lang="de-AT" sz="700" noProof="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58D8BF-C094-684D-0474-4EE8BC7902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Grafik 6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B4B0C752-082E-4E1C-F940-DF717573C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3" t="9524" r="14213" b="10985"/>
          <a:stretch/>
        </p:blipFill>
        <p:spPr>
          <a:xfrm>
            <a:off x="180000" y="667759"/>
            <a:ext cx="3271864" cy="3469570"/>
          </a:xfrm>
          <a:prstGeom prst="rect">
            <a:avLst/>
          </a:prstGeom>
        </p:spPr>
      </p:pic>
      <p:pic>
        <p:nvPicPr>
          <p:cNvPr id="9" name="Grafik 8" descr="Ein Bild, das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1F64A950-6802-72BB-634A-7C44219E7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01" y="984491"/>
            <a:ext cx="3200198" cy="28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54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E24B0-1254-A2B7-7E5C-8FB7F398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Methode 2: </a:t>
            </a:r>
            <a:r>
              <a:rPr lang="de-DE" i="1" dirty="0"/>
              <a:t>automatedKeypoints.py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30456-DE2B-AD2D-CC2E-FFBF87F9CB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Offscreen</a:t>
            </a:r>
            <a:r>
              <a:rPr lang="de-DE" dirty="0"/>
              <a:t> </a:t>
            </a:r>
            <a:r>
              <a:rPr lang="de-DE" dirty="0" err="1"/>
              <a:t>Render</a:t>
            </a:r>
            <a:r>
              <a:rPr lang="de-DE" dirty="0"/>
              <a:t> Views mittels </a:t>
            </a:r>
            <a:r>
              <a:rPr lang="de-DE" dirty="0" err="1"/>
              <a:t>pyrender</a:t>
            </a:r>
            <a:endParaRPr lang="de-DE" dirty="0"/>
          </a:p>
          <a:p>
            <a:r>
              <a:rPr lang="de-AT" dirty="0"/>
              <a:t>ORB Features werden bestimmt</a:t>
            </a:r>
          </a:p>
          <a:p>
            <a:r>
              <a:rPr lang="de-AT" dirty="0"/>
              <a:t>Brut Force </a:t>
            </a:r>
            <a:r>
              <a:rPr lang="de-AT" dirty="0" err="1"/>
              <a:t>Matcher</a:t>
            </a:r>
            <a:r>
              <a:rPr lang="de-AT" dirty="0"/>
              <a:t> bestimmt </a:t>
            </a:r>
            <a:r>
              <a:rPr lang="de-AT" dirty="0" err="1"/>
              <a:t>matches</a:t>
            </a:r>
            <a:r>
              <a:rPr lang="de-AT" dirty="0"/>
              <a:t> und </a:t>
            </a:r>
            <a:r>
              <a:rPr lang="de-AT" dirty="0" err="1"/>
              <a:t>distances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440E7B-B423-1D98-6A15-B2ECA90BEF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dirty="0"/>
              <a:t>M</a:t>
            </a:r>
            <a:r>
              <a:rPr lang="de-AT" sz="700" dirty="0"/>
              <a:t>oderne </a:t>
            </a:r>
            <a:r>
              <a:rPr lang="de-AT" dirty="0"/>
              <a:t>V</a:t>
            </a:r>
            <a:r>
              <a:rPr lang="de-AT" sz="700" dirty="0"/>
              <a:t>erfahren der </a:t>
            </a:r>
            <a:r>
              <a:rPr lang="de-AT" dirty="0"/>
              <a:t>S</a:t>
            </a:r>
            <a:r>
              <a:rPr lang="de-AT" sz="700" dirty="0"/>
              <a:t>ensorbasierten </a:t>
            </a:r>
            <a:r>
              <a:rPr lang="de-AT" dirty="0"/>
              <a:t>R</a:t>
            </a:r>
            <a:r>
              <a:rPr lang="de-AT" sz="70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7679B-EC41-330A-CE95-E603D5EB04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Grafik 6" descr="Ein Bild, das Text, Screenshot, Multimedia, Computer enthält.&#10;&#10;KI-generierte Inhalte können fehlerhaft sein.">
            <a:extLst>
              <a:ext uri="{FF2B5EF4-FFF2-40B4-BE49-F238E27FC236}">
                <a16:creationId xmlns:a16="http://schemas.microsoft.com/office/drawing/2014/main" id="{5BDE9E55-0A38-85C8-DAC2-3149AE7F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3" t="27552" r="10080" b="33263"/>
          <a:stretch/>
        </p:blipFill>
        <p:spPr>
          <a:xfrm>
            <a:off x="443406" y="2070462"/>
            <a:ext cx="3866161" cy="2103121"/>
          </a:xfrm>
          <a:prstGeom prst="rect">
            <a:avLst/>
          </a:prstGeom>
        </p:spPr>
      </p:pic>
      <p:pic>
        <p:nvPicPr>
          <p:cNvPr id="9" name="Grafik 8" descr="Ein Bild, das Text, Screenshot, Multimedia, Computer enthält.&#10;&#10;KI-generierte Inhalte können fehlerhaft sein.">
            <a:extLst>
              <a:ext uri="{FF2B5EF4-FFF2-40B4-BE49-F238E27FC236}">
                <a16:creationId xmlns:a16="http://schemas.microsoft.com/office/drawing/2014/main" id="{80E98E63-EE78-9730-1380-47649247E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t="27678" r="10135" b="33138"/>
          <a:stretch/>
        </p:blipFill>
        <p:spPr>
          <a:xfrm>
            <a:off x="4601392" y="2116182"/>
            <a:ext cx="386616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2EB4B-1996-17EA-03F8-FDFF28ED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Methode 3: SIFT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D0BE61-2E17-F36B-4D0B-FF9D3AEE22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YOLO </a:t>
            </a:r>
            <a:r>
              <a:rPr lang="de-DE" dirty="0" err="1"/>
              <a:t>Bounding</a:t>
            </a:r>
            <a:r>
              <a:rPr lang="de-DE" dirty="0"/>
              <a:t> Box: SIFT </a:t>
            </a:r>
            <a:r>
              <a:rPr lang="de-DE" dirty="0" err="1"/>
              <a:t>Keyfeatures</a:t>
            </a:r>
            <a:r>
              <a:rPr lang="de-DE" dirty="0"/>
              <a:t> werden bestimmt</a:t>
            </a:r>
          </a:p>
          <a:p>
            <a:r>
              <a:rPr lang="de-DE" dirty="0"/>
              <a:t>Verwendet vorbereitete </a:t>
            </a:r>
            <a:r>
              <a:rPr lang="de-DE" dirty="0" err="1"/>
              <a:t>Render</a:t>
            </a:r>
            <a:r>
              <a:rPr lang="de-DE" dirty="0"/>
              <a:t> in bestimmten Orientierungen</a:t>
            </a:r>
          </a:p>
          <a:p>
            <a:r>
              <a:rPr lang="de-DE" dirty="0" err="1"/>
              <a:t>SIFTed</a:t>
            </a:r>
            <a:r>
              <a:rPr lang="de-DE" dirty="0"/>
              <a:t> die </a:t>
            </a:r>
            <a:r>
              <a:rPr lang="de-DE" dirty="0" err="1"/>
              <a:t>Render</a:t>
            </a:r>
            <a:r>
              <a:rPr lang="de-DE" dirty="0"/>
              <a:t> Bilder</a:t>
            </a:r>
          </a:p>
          <a:p>
            <a:r>
              <a:rPr lang="de-DE" dirty="0"/>
              <a:t>Sucht nach dem besten Match</a:t>
            </a:r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1CDFD3-F7A6-5208-2E03-BDA1CA3438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noProof="0" dirty="0"/>
              <a:t>M</a:t>
            </a:r>
            <a:r>
              <a:rPr lang="de-AT" sz="700" noProof="0" dirty="0"/>
              <a:t>oderne </a:t>
            </a:r>
            <a:r>
              <a:rPr lang="de-AT" noProof="0" dirty="0"/>
              <a:t>V</a:t>
            </a:r>
            <a:r>
              <a:rPr lang="de-AT" sz="700" noProof="0" dirty="0"/>
              <a:t>erfahren der </a:t>
            </a:r>
            <a:r>
              <a:rPr lang="de-AT" noProof="0" dirty="0"/>
              <a:t>S</a:t>
            </a:r>
            <a:r>
              <a:rPr lang="de-AT" sz="700" noProof="0" dirty="0"/>
              <a:t>ensorbasierten </a:t>
            </a:r>
            <a:r>
              <a:rPr lang="de-AT" noProof="0" dirty="0"/>
              <a:t>R</a:t>
            </a:r>
            <a:r>
              <a:rPr lang="de-AT" sz="700" noProof="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0A3318-788A-AE6A-6FEB-F02202BCF3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Grafik 6" descr="Ein Bild, das Screenshot, Kreis enthält.&#10;&#10;KI-generierte Inhalte können fehlerhaft sein.">
            <a:extLst>
              <a:ext uri="{FF2B5EF4-FFF2-40B4-BE49-F238E27FC236}">
                <a16:creationId xmlns:a16="http://schemas.microsoft.com/office/drawing/2014/main" id="{6A776B88-405A-A607-6527-63428198D5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6" t="11811" r="20484" b="15175"/>
          <a:stretch/>
        </p:blipFill>
        <p:spPr>
          <a:xfrm>
            <a:off x="6682777" y="1861455"/>
            <a:ext cx="2219481" cy="2547257"/>
          </a:xfrm>
          <a:prstGeom prst="rect">
            <a:avLst/>
          </a:prstGeom>
        </p:spPr>
      </p:pic>
      <p:pic>
        <p:nvPicPr>
          <p:cNvPr id="9" name="Grafik 8" descr="Ein Bild, das Screenshot, Kunst, Design enthält.&#10;&#10;KI-generierte Inhalte können fehlerhaft sein.">
            <a:extLst>
              <a:ext uri="{FF2B5EF4-FFF2-40B4-BE49-F238E27FC236}">
                <a16:creationId xmlns:a16="http://schemas.microsoft.com/office/drawing/2014/main" id="{A8DD9AF7-2A95-C7EF-6D78-323112E10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51" y="1926769"/>
            <a:ext cx="1938621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7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0DF05-4F20-7AA1-818D-E277F75F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9A937-D668-C105-076D-9E68F10D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Methode 4: </a:t>
            </a:r>
            <a:r>
              <a:rPr lang="de-DE" dirty="0" err="1"/>
              <a:t>FoundationPose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09D04-0825-FEEE-711D-3330E0C391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Segmentation Masks aus vorherigen Schritten</a:t>
            </a:r>
          </a:p>
          <a:p>
            <a:r>
              <a:rPr lang="de-DE" dirty="0"/>
              <a:t>6 Instanzen von </a:t>
            </a:r>
            <a:r>
              <a:rPr lang="de-DE" dirty="0" err="1"/>
              <a:t>Estimatoren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9A1AAE-A5E2-C83B-47CD-8FCF5A81B0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 noProof="0" dirty="0"/>
              <a:t>M</a:t>
            </a:r>
            <a:r>
              <a:rPr lang="de-AT" sz="700" noProof="0" dirty="0"/>
              <a:t>oderne </a:t>
            </a:r>
            <a:r>
              <a:rPr lang="de-AT" noProof="0" dirty="0"/>
              <a:t>V</a:t>
            </a:r>
            <a:r>
              <a:rPr lang="de-AT" sz="700" noProof="0" dirty="0"/>
              <a:t>erfahren der </a:t>
            </a:r>
            <a:r>
              <a:rPr lang="de-AT" noProof="0" dirty="0"/>
              <a:t>S</a:t>
            </a:r>
            <a:r>
              <a:rPr lang="de-AT" sz="700" noProof="0" dirty="0"/>
              <a:t>ensorbasierten </a:t>
            </a:r>
            <a:r>
              <a:rPr lang="de-AT" noProof="0" dirty="0"/>
              <a:t>R</a:t>
            </a:r>
            <a:r>
              <a:rPr lang="de-AT" sz="700" noProof="0" dirty="0"/>
              <a:t>oboterregelung | </a:t>
            </a:r>
            <a:r>
              <a:rPr lang="en-GB" dirty="0"/>
              <a:t>Kulovits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F8368D-619D-1C19-AE4B-B93C62C9EA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9" name="Grafik 8" descr="Ein Bild, das Rechteck, Im Haus enthält.&#10;&#10;KI-generierte Inhalte können fehlerhaft sein.">
            <a:extLst>
              <a:ext uri="{FF2B5EF4-FFF2-40B4-BE49-F238E27FC236}">
                <a16:creationId xmlns:a16="http://schemas.microsoft.com/office/drawing/2014/main" id="{7B46BB9F-636E-A93B-ABCA-3C0ACD9CD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33" y="1498885"/>
            <a:ext cx="1957253" cy="1467940"/>
          </a:xfrm>
          <a:prstGeom prst="rect">
            <a:avLst/>
          </a:prstGeom>
        </p:spPr>
      </p:pic>
      <p:pic>
        <p:nvPicPr>
          <p:cNvPr id="15" name="Grafik 14" descr="Ein Bild, das Rechteck, Im Haus enthält.&#10;&#10;KI-generierte Inhalte können fehlerhaft sein.">
            <a:extLst>
              <a:ext uri="{FF2B5EF4-FFF2-40B4-BE49-F238E27FC236}">
                <a16:creationId xmlns:a16="http://schemas.microsoft.com/office/drawing/2014/main" id="{678DD1D5-C511-5D9A-B51C-1CD4744B01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7" y="1498885"/>
            <a:ext cx="1957252" cy="1467939"/>
          </a:xfrm>
          <a:prstGeom prst="rect">
            <a:avLst/>
          </a:prstGeom>
        </p:spPr>
      </p:pic>
      <p:pic>
        <p:nvPicPr>
          <p:cNvPr id="17" name="Grafik 16" descr="Ein Bild, das Rechteck, Plastik, Behälter, Im Haus enthält.&#10;&#10;KI-generierte Inhalte können fehlerhaft sein.">
            <a:extLst>
              <a:ext uri="{FF2B5EF4-FFF2-40B4-BE49-F238E27FC236}">
                <a16:creationId xmlns:a16="http://schemas.microsoft.com/office/drawing/2014/main" id="{37421F35-9448-9362-DED9-55DA708037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25" y="3064906"/>
            <a:ext cx="1967441" cy="1475581"/>
          </a:xfrm>
          <a:prstGeom prst="rect">
            <a:avLst/>
          </a:prstGeom>
        </p:spPr>
      </p:pic>
      <p:pic>
        <p:nvPicPr>
          <p:cNvPr id="19" name="Grafik 18" descr="Ein Bild, das Rechteck enthält.&#10;&#10;KI-generierte Inhalte können fehlerhaft sein.">
            <a:extLst>
              <a:ext uri="{FF2B5EF4-FFF2-40B4-BE49-F238E27FC236}">
                <a16:creationId xmlns:a16="http://schemas.microsoft.com/office/drawing/2014/main" id="{AE33BFD5-DA05-680D-CC35-3EFE430FD7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03" y="3064906"/>
            <a:ext cx="1957252" cy="1467939"/>
          </a:xfrm>
          <a:prstGeom prst="rect">
            <a:avLst/>
          </a:prstGeom>
        </p:spPr>
      </p:pic>
      <p:pic>
        <p:nvPicPr>
          <p:cNvPr id="21" name="Grafik 20" descr="Ein Bild, das Rechteck, Behälter enthält.&#10;&#10;KI-generierte Inhalte können fehlerhaft sein.">
            <a:extLst>
              <a:ext uri="{FF2B5EF4-FFF2-40B4-BE49-F238E27FC236}">
                <a16:creationId xmlns:a16="http://schemas.microsoft.com/office/drawing/2014/main" id="{4354A862-BDA9-0158-C11B-F76774544C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95" y="3064906"/>
            <a:ext cx="1967991" cy="1475993"/>
          </a:xfrm>
          <a:prstGeom prst="rect">
            <a:avLst/>
          </a:prstGeom>
        </p:spPr>
      </p:pic>
      <p:pic>
        <p:nvPicPr>
          <p:cNvPr id="23" name="Grafik 22" descr="Ein Bild, das Rechteck enthält.&#10;&#10;KI-generierte Inhalte können fehlerhaft sein.">
            <a:extLst>
              <a:ext uri="{FF2B5EF4-FFF2-40B4-BE49-F238E27FC236}">
                <a16:creationId xmlns:a16="http://schemas.microsoft.com/office/drawing/2014/main" id="{F76990D9-E905-D065-6726-6813391EFC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1" y="3064906"/>
            <a:ext cx="1957252" cy="1467939"/>
          </a:xfrm>
          <a:prstGeom prst="rect">
            <a:avLst/>
          </a:prstGeom>
        </p:spPr>
      </p:pic>
      <p:pic>
        <p:nvPicPr>
          <p:cNvPr id="12" name="Grafik 11" descr="Ein Bild, das Plastik, Rechteck, Behälter, Im Haus enthält.&#10;&#10;KI-generierte Inhalte können fehlerhaft sein.">
            <a:extLst>
              <a:ext uri="{FF2B5EF4-FFF2-40B4-BE49-F238E27FC236}">
                <a16:creationId xmlns:a16="http://schemas.microsoft.com/office/drawing/2014/main" id="{D04AD246-9B8A-D255-312A-F6550CCDF4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03" y="1498884"/>
            <a:ext cx="1957251" cy="1467938"/>
          </a:xfrm>
          <a:prstGeom prst="rect">
            <a:avLst/>
          </a:prstGeom>
        </p:spPr>
      </p:pic>
      <p:pic>
        <p:nvPicPr>
          <p:cNvPr id="8" name="Grafik 7" descr="Ein Bild, das Rechteck enthält.&#10;&#10;KI-generierte Inhalte können fehlerhaft sein.">
            <a:extLst>
              <a:ext uri="{FF2B5EF4-FFF2-40B4-BE49-F238E27FC236}">
                <a16:creationId xmlns:a16="http://schemas.microsoft.com/office/drawing/2014/main" id="{5F1B7969-21E2-854D-D297-3EC48CA0D3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625" y="1491243"/>
            <a:ext cx="1967441" cy="1475580"/>
          </a:xfrm>
          <a:prstGeom prst="rect">
            <a:avLst/>
          </a:prstGeom>
        </p:spPr>
      </p:pic>
      <p:pic>
        <p:nvPicPr>
          <p:cNvPr id="10" name="Grafik 9" descr="Ein Bild, das Plastik, Text, Im Haus enthält.&#10;&#10;KI-generierte Inhalte können fehlerhaft sein.">
            <a:extLst>
              <a:ext uri="{FF2B5EF4-FFF2-40B4-BE49-F238E27FC236}">
                <a16:creationId xmlns:a16="http://schemas.microsoft.com/office/drawing/2014/main" id="{C20F33BD-4F3E-A8DB-39A2-268E0C080C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2433" y="1836203"/>
            <a:ext cx="2123459" cy="159259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32A9844-2984-148D-734C-969AA0272021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801" t="4175" r="1543" b="5247"/>
          <a:stretch/>
        </p:blipFill>
        <p:spPr>
          <a:xfrm>
            <a:off x="2868260" y="5241352"/>
            <a:ext cx="3293269" cy="8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7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2-Faber-Kulovits</Template>
  <TotalTime>0</TotalTime>
  <Words>244</Words>
  <Application>Microsoft Office PowerPoint</Application>
  <PresentationFormat>Bildschirmpräsentation 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</vt:lpstr>
      <vt:lpstr>Moderne Verfahren der Sensorbasierten Roboterregelung</vt:lpstr>
      <vt:lpstr>Problemstellung</vt:lpstr>
      <vt:lpstr>Preperation: RGB image manipulation</vt:lpstr>
      <vt:lpstr>Segmentation: multiple ways to rome</vt:lpstr>
      <vt:lpstr>Methodik 1: manualKeypoints2D.py</vt:lpstr>
      <vt:lpstr>Methode 1: manualKeypoints2D.py</vt:lpstr>
      <vt:lpstr>Methode 2: automatedKeypoints.py</vt:lpstr>
      <vt:lpstr>Methode 3: SIFT</vt:lpstr>
      <vt:lpstr>Methode 4: FoundationPose</vt:lpstr>
      <vt:lpstr>Methode 4: FoundationPose</vt:lpstr>
      <vt:lpstr>Moderne Verfahren der Sensorbasierten Roboterregelung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Vincent Kulovits</dc:creator>
  <cp:lastModifiedBy>Simon Vincent Kulovits</cp:lastModifiedBy>
  <cp:revision>12</cp:revision>
  <dcterms:created xsi:type="dcterms:W3CDTF">2025-05-08T10:55:20Z</dcterms:created>
  <dcterms:modified xsi:type="dcterms:W3CDTF">2025-06-03T08:22:46Z</dcterms:modified>
</cp:coreProperties>
</file>