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4" r:id="rId2"/>
    <p:sldId id="275" r:id="rId3"/>
    <p:sldId id="274" r:id="rId4"/>
    <p:sldId id="262" r:id="rId5"/>
    <p:sldId id="265" r:id="rId6"/>
    <p:sldId id="267" r:id="rId7"/>
    <p:sldId id="268" r:id="rId8"/>
    <p:sldId id="270" r:id="rId9"/>
    <p:sldId id="272" r:id="rId10"/>
    <p:sldId id="276" r:id="rId11"/>
    <p:sldId id="271" r:id="rId1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88D8F1-0661-409E-A5F3-9CFE37777EF7}" v="8" dt="2025-03-18T15:25:04.8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146" d="100"/>
          <a:sy n="146" d="100"/>
        </p:scale>
        <p:origin x="226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Vincent Kulovits" userId="82b4646870c76b04" providerId="LiveId" clId="{1188D8F1-0661-409E-A5F3-9CFE37777EF7}"/>
    <pc:docChg chg="undo custSel addSld delSld modSld sldOrd">
      <pc:chgData name="Simon Vincent Kulovits" userId="82b4646870c76b04" providerId="LiveId" clId="{1188D8F1-0661-409E-A5F3-9CFE37777EF7}" dt="2025-03-18T16:42:16.123" v="867" actId="20577"/>
      <pc:docMkLst>
        <pc:docMk/>
      </pc:docMkLst>
      <pc:sldChg chg="modSp add del mod">
        <pc:chgData name="Simon Vincent Kulovits" userId="82b4646870c76b04" providerId="LiveId" clId="{1188D8F1-0661-409E-A5F3-9CFE37777EF7}" dt="2025-03-18T15:16:54.966" v="743" actId="47"/>
        <pc:sldMkLst>
          <pc:docMk/>
          <pc:sldMk cId="1881509882" sldId="261"/>
        </pc:sldMkLst>
        <pc:spChg chg="mod">
          <ac:chgData name="Simon Vincent Kulovits" userId="82b4646870c76b04" providerId="LiveId" clId="{1188D8F1-0661-409E-A5F3-9CFE37777EF7}" dt="2025-03-18T15:10:57.274" v="139" actId="12"/>
          <ac:spMkLst>
            <pc:docMk/>
            <pc:sldMk cId="1881509882" sldId="261"/>
            <ac:spMk id="7" creationId="{82ADF10E-43B0-4A66-975F-E9169C64D98E}"/>
          </ac:spMkLst>
        </pc:spChg>
      </pc:sldChg>
      <pc:sldChg chg="modSp mod">
        <pc:chgData name="Simon Vincent Kulovits" userId="82b4646870c76b04" providerId="LiveId" clId="{1188D8F1-0661-409E-A5F3-9CFE37777EF7}" dt="2025-03-18T14:45:44.612" v="44" actId="6549"/>
        <pc:sldMkLst>
          <pc:docMk/>
          <pc:sldMk cId="1029396274" sldId="262"/>
        </pc:sldMkLst>
        <pc:spChg chg="mod">
          <ac:chgData name="Simon Vincent Kulovits" userId="82b4646870c76b04" providerId="LiveId" clId="{1188D8F1-0661-409E-A5F3-9CFE37777EF7}" dt="2025-03-18T14:45:44.612" v="44" actId="6549"/>
          <ac:spMkLst>
            <pc:docMk/>
            <pc:sldMk cId="1029396274" sldId="262"/>
            <ac:spMk id="12" creationId="{812530BF-9C7C-3B7F-1C59-5919C1EB8CE8}"/>
          </ac:spMkLst>
        </pc:spChg>
      </pc:sldChg>
      <pc:sldChg chg="modSp mod">
        <pc:chgData name="Simon Vincent Kulovits" userId="82b4646870c76b04" providerId="LiveId" clId="{1188D8F1-0661-409E-A5F3-9CFE37777EF7}" dt="2025-03-18T15:21:37.030" v="781" actId="20577"/>
        <pc:sldMkLst>
          <pc:docMk/>
          <pc:sldMk cId="770779444" sldId="264"/>
        </pc:sldMkLst>
        <pc:spChg chg="mod">
          <ac:chgData name="Simon Vincent Kulovits" userId="82b4646870c76b04" providerId="LiveId" clId="{1188D8F1-0661-409E-A5F3-9CFE37777EF7}" dt="2025-03-18T15:21:37.030" v="781" actId="20577"/>
          <ac:spMkLst>
            <pc:docMk/>
            <pc:sldMk cId="770779444" sldId="264"/>
            <ac:spMk id="3" creationId="{FA3312B4-6C73-4C83-9E14-7CD6F548F85A}"/>
          </ac:spMkLst>
        </pc:spChg>
      </pc:sldChg>
      <pc:sldChg chg="modSp mod chgLayout">
        <pc:chgData name="Simon Vincent Kulovits" userId="82b4646870c76b04" providerId="LiveId" clId="{1188D8F1-0661-409E-A5F3-9CFE37777EF7}" dt="2025-03-18T14:46:21.843" v="45" actId="700"/>
        <pc:sldMkLst>
          <pc:docMk/>
          <pc:sldMk cId="581888958" sldId="265"/>
        </pc:sldMkLst>
        <pc:spChg chg="mod ord">
          <ac:chgData name="Simon Vincent Kulovits" userId="82b4646870c76b04" providerId="LiveId" clId="{1188D8F1-0661-409E-A5F3-9CFE37777EF7}" dt="2025-03-18T14:46:21.843" v="45" actId="700"/>
          <ac:spMkLst>
            <pc:docMk/>
            <pc:sldMk cId="581888958" sldId="265"/>
            <ac:spMk id="2" creationId="{2591B024-B589-9462-7EB8-AE65A174C867}"/>
          </ac:spMkLst>
        </pc:spChg>
        <pc:spChg chg="mod ord">
          <ac:chgData name="Simon Vincent Kulovits" userId="82b4646870c76b04" providerId="LiveId" clId="{1188D8F1-0661-409E-A5F3-9CFE37777EF7}" dt="2025-03-18T14:46:21.843" v="45" actId="700"/>
          <ac:spMkLst>
            <pc:docMk/>
            <pc:sldMk cId="581888958" sldId="265"/>
            <ac:spMk id="4" creationId="{BE3B3138-B354-2A20-546E-83B9270FA8DB}"/>
          </ac:spMkLst>
        </pc:spChg>
        <pc:spChg chg="mod ord">
          <ac:chgData name="Simon Vincent Kulovits" userId="82b4646870c76b04" providerId="LiveId" clId="{1188D8F1-0661-409E-A5F3-9CFE37777EF7}" dt="2025-03-18T14:46:21.843" v="45" actId="700"/>
          <ac:spMkLst>
            <pc:docMk/>
            <pc:sldMk cId="581888958" sldId="265"/>
            <ac:spMk id="5" creationId="{39CD9C95-3ADB-3C23-25EB-AC5CF9D15759}"/>
          </ac:spMkLst>
        </pc:spChg>
        <pc:spChg chg="mod ord">
          <ac:chgData name="Simon Vincent Kulovits" userId="82b4646870c76b04" providerId="LiveId" clId="{1188D8F1-0661-409E-A5F3-9CFE37777EF7}" dt="2025-03-18T14:46:21.843" v="45" actId="700"/>
          <ac:spMkLst>
            <pc:docMk/>
            <pc:sldMk cId="581888958" sldId="265"/>
            <ac:spMk id="6" creationId="{293B8E75-9AD1-C506-A898-A63B86C0D7F8}"/>
          </ac:spMkLst>
        </pc:spChg>
      </pc:sldChg>
      <pc:sldChg chg="modSp del mod">
        <pc:chgData name="Simon Vincent Kulovits" userId="82b4646870c76b04" providerId="LiveId" clId="{1188D8F1-0661-409E-A5F3-9CFE37777EF7}" dt="2025-03-18T15:21:59.487" v="782" actId="47"/>
        <pc:sldMkLst>
          <pc:docMk/>
          <pc:sldMk cId="2591002283" sldId="266"/>
        </pc:sldMkLst>
        <pc:spChg chg="mod">
          <ac:chgData name="Simon Vincent Kulovits" userId="82b4646870c76b04" providerId="LiveId" clId="{1188D8F1-0661-409E-A5F3-9CFE37777EF7}" dt="2025-03-18T15:03:44.064" v="103" actId="20577"/>
          <ac:spMkLst>
            <pc:docMk/>
            <pc:sldMk cId="2591002283" sldId="266"/>
            <ac:spMk id="2" creationId="{7E0822A3-5833-8273-EF64-F7A3C613A465}"/>
          </ac:spMkLst>
        </pc:spChg>
      </pc:sldChg>
      <pc:sldChg chg="addSp modSp mod">
        <pc:chgData name="Simon Vincent Kulovits" userId="82b4646870c76b04" providerId="LiveId" clId="{1188D8F1-0661-409E-A5F3-9CFE37777EF7}" dt="2025-03-18T15:18:54.039" v="759" actId="1076"/>
        <pc:sldMkLst>
          <pc:docMk/>
          <pc:sldMk cId="1521978020" sldId="267"/>
        </pc:sldMkLst>
        <pc:spChg chg="mod">
          <ac:chgData name="Simon Vincent Kulovits" userId="82b4646870c76b04" providerId="LiveId" clId="{1188D8F1-0661-409E-A5F3-9CFE37777EF7}" dt="2025-03-18T15:17:31.380" v="751" actId="20577"/>
          <ac:spMkLst>
            <pc:docMk/>
            <pc:sldMk cId="1521978020" sldId="267"/>
            <ac:spMk id="3" creationId="{2590BF10-5B3F-722A-4E17-58D56FC83B6F}"/>
          </ac:spMkLst>
        </pc:spChg>
        <pc:picChg chg="add mod">
          <ac:chgData name="Simon Vincent Kulovits" userId="82b4646870c76b04" providerId="LiveId" clId="{1188D8F1-0661-409E-A5F3-9CFE37777EF7}" dt="2025-03-18T15:18:54.039" v="759" actId="1076"/>
          <ac:picMkLst>
            <pc:docMk/>
            <pc:sldMk cId="1521978020" sldId="267"/>
            <ac:picMk id="7" creationId="{7A12BA3A-EBFA-E701-2480-E7C7ECD5F144}"/>
          </ac:picMkLst>
        </pc:picChg>
        <pc:picChg chg="add mod">
          <ac:chgData name="Simon Vincent Kulovits" userId="82b4646870c76b04" providerId="LiveId" clId="{1188D8F1-0661-409E-A5F3-9CFE37777EF7}" dt="2025-03-18T15:18:51.310" v="758" actId="1076"/>
          <ac:picMkLst>
            <pc:docMk/>
            <pc:sldMk cId="1521978020" sldId="267"/>
            <ac:picMk id="9" creationId="{52C65262-510B-8E84-716E-EA4DF6C3103A}"/>
          </ac:picMkLst>
        </pc:picChg>
      </pc:sldChg>
      <pc:sldChg chg="modSp mod">
        <pc:chgData name="Simon Vincent Kulovits" userId="82b4646870c76b04" providerId="LiveId" clId="{1188D8F1-0661-409E-A5F3-9CFE37777EF7}" dt="2025-03-18T16:42:16.123" v="867" actId="20577"/>
        <pc:sldMkLst>
          <pc:docMk/>
          <pc:sldMk cId="1236535972" sldId="268"/>
        </pc:sldMkLst>
        <pc:spChg chg="mod">
          <ac:chgData name="Simon Vincent Kulovits" userId="82b4646870c76b04" providerId="LiveId" clId="{1188D8F1-0661-409E-A5F3-9CFE37777EF7}" dt="2025-03-18T16:42:16.123" v="867" actId="20577"/>
          <ac:spMkLst>
            <pc:docMk/>
            <pc:sldMk cId="1236535972" sldId="268"/>
            <ac:spMk id="2" creationId="{C91C48BB-E02E-E375-75FE-75B7C4E99AC3}"/>
          </ac:spMkLst>
        </pc:spChg>
      </pc:sldChg>
      <pc:sldChg chg="del">
        <pc:chgData name="Simon Vincent Kulovits" userId="82b4646870c76b04" providerId="LiveId" clId="{1188D8F1-0661-409E-A5F3-9CFE37777EF7}" dt="2025-03-18T15:21:19.368" v="760" actId="47"/>
        <pc:sldMkLst>
          <pc:docMk/>
          <pc:sldMk cId="1110392886" sldId="269"/>
        </pc:sldMkLst>
      </pc:sldChg>
      <pc:sldChg chg="modSp mod">
        <pc:chgData name="Simon Vincent Kulovits" userId="82b4646870c76b04" providerId="LiveId" clId="{1188D8F1-0661-409E-A5F3-9CFE37777EF7}" dt="2025-03-18T15:03:23.449" v="98" actId="20577"/>
        <pc:sldMkLst>
          <pc:docMk/>
          <pc:sldMk cId="2387650466" sldId="270"/>
        </pc:sldMkLst>
        <pc:spChg chg="mod">
          <ac:chgData name="Simon Vincent Kulovits" userId="82b4646870c76b04" providerId="LiveId" clId="{1188D8F1-0661-409E-A5F3-9CFE37777EF7}" dt="2025-03-18T15:03:23.449" v="98" actId="20577"/>
          <ac:spMkLst>
            <pc:docMk/>
            <pc:sldMk cId="2387650466" sldId="270"/>
            <ac:spMk id="3" creationId="{45A1184C-8D1F-9D8F-3647-7C89401DF920}"/>
          </ac:spMkLst>
        </pc:spChg>
      </pc:sldChg>
      <pc:sldChg chg="addSp delSp modSp new mod setBg">
        <pc:chgData name="Simon Vincent Kulovits" userId="82b4646870c76b04" providerId="LiveId" clId="{1188D8F1-0661-409E-A5F3-9CFE37777EF7}" dt="2025-03-18T15:24:56.520" v="817" actId="1076"/>
        <pc:sldMkLst>
          <pc:docMk/>
          <pc:sldMk cId="4154578108" sldId="272"/>
        </pc:sldMkLst>
        <pc:spChg chg="mod">
          <ac:chgData name="Simon Vincent Kulovits" userId="82b4646870c76b04" providerId="LiveId" clId="{1188D8F1-0661-409E-A5F3-9CFE37777EF7}" dt="2025-03-18T15:05:57.559" v="118" actId="26606"/>
          <ac:spMkLst>
            <pc:docMk/>
            <pc:sldMk cId="4154578108" sldId="272"/>
            <ac:spMk id="2" creationId="{AEEB26E7-BDDC-381F-8C5E-3FB90C0AA90F}"/>
          </ac:spMkLst>
        </pc:spChg>
        <pc:spChg chg="mod ord">
          <ac:chgData name="Simon Vincent Kulovits" userId="82b4646870c76b04" providerId="LiveId" clId="{1188D8F1-0661-409E-A5F3-9CFE37777EF7}" dt="2025-03-18T15:05:57.559" v="118" actId="26606"/>
          <ac:spMkLst>
            <pc:docMk/>
            <pc:sldMk cId="4154578108" sldId="272"/>
            <ac:spMk id="3" creationId="{B8E3C157-2253-0699-4A16-BA98707F0568}"/>
          </ac:spMkLst>
        </pc:spChg>
        <pc:spChg chg="mod">
          <ac:chgData name="Simon Vincent Kulovits" userId="82b4646870c76b04" providerId="LiveId" clId="{1188D8F1-0661-409E-A5F3-9CFE37777EF7}" dt="2025-03-18T15:05:57.559" v="118" actId="26606"/>
          <ac:spMkLst>
            <pc:docMk/>
            <pc:sldMk cId="4154578108" sldId="272"/>
            <ac:spMk id="4" creationId="{51A1FD5D-85D3-62D2-BDA9-3A1337BAF193}"/>
          </ac:spMkLst>
        </pc:spChg>
        <pc:spChg chg="mod ord">
          <ac:chgData name="Simon Vincent Kulovits" userId="82b4646870c76b04" providerId="LiveId" clId="{1188D8F1-0661-409E-A5F3-9CFE37777EF7}" dt="2025-03-18T15:05:57.559" v="118" actId="26606"/>
          <ac:spMkLst>
            <pc:docMk/>
            <pc:sldMk cId="4154578108" sldId="272"/>
            <ac:spMk id="5" creationId="{AC648FC0-9DB2-0689-B7C0-B6C5ADE54907}"/>
          </ac:spMkLst>
        </pc:spChg>
        <pc:spChg chg="add mod">
          <ac:chgData name="Simon Vincent Kulovits" userId="82b4646870c76b04" providerId="LiveId" clId="{1188D8F1-0661-409E-A5F3-9CFE37777EF7}" dt="2025-03-18T15:24:56.520" v="817" actId="1076"/>
          <ac:spMkLst>
            <pc:docMk/>
            <pc:sldMk cId="4154578108" sldId="272"/>
            <ac:spMk id="6" creationId="{E8469E0B-B54B-B2E6-3049-EA285B9460BF}"/>
          </ac:spMkLst>
        </pc:spChg>
        <pc:spChg chg="add del">
          <ac:chgData name="Simon Vincent Kulovits" userId="82b4646870c76b04" providerId="LiveId" clId="{1188D8F1-0661-409E-A5F3-9CFE37777EF7}" dt="2025-03-18T15:05:57.559" v="118" actId="26606"/>
          <ac:spMkLst>
            <pc:docMk/>
            <pc:sldMk cId="4154578108" sldId="272"/>
            <ac:spMk id="15" creationId="{50DF6B93-F3AC-40E0-8651-89582E5E8702}"/>
          </ac:spMkLst>
        </pc:spChg>
        <pc:spChg chg="add del">
          <ac:chgData name="Simon Vincent Kulovits" userId="82b4646870c76b04" providerId="LiveId" clId="{1188D8F1-0661-409E-A5F3-9CFE37777EF7}" dt="2025-03-18T15:05:57.559" v="118" actId="26606"/>
          <ac:spMkLst>
            <pc:docMk/>
            <pc:sldMk cId="4154578108" sldId="272"/>
            <ac:spMk id="17" creationId="{E8027539-FDC1-4BD7-ABD3-2C96884650DB}"/>
          </ac:spMkLst>
        </pc:spChg>
        <pc:spChg chg="add del">
          <ac:chgData name="Simon Vincent Kulovits" userId="82b4646870c76b04" providerId="LiveId" clId="{1188D8F1-0661-409E-A5F3-9CFE37777EF7}" dt="2025-03-18T15:05:57.559" v="118" actId="26606"/>
          <ac:spMkLst>
            <pc:docMk/>
            <pc:sldMk cId="4154578108" sldId="272"/>
            <ac:spMk id="19" creationId="{8746EFA5-E6C7-4867-8011-E729148E8DFC}"/>
          </ac:spMkLst>
        </pc:spChg>
        <pc:picChg chg="add del mod">
          <ac:chgData name="Simon Vincent Kulovits" userId="82b4646870c76b04" providerId="LiveId" clId="{1188D8F1-0661-409E-A5F3-9CFE37777EF7}" dt="2025-03-18T15:04:35.043" v="111" actId="478"/>
          <ac:picMkLst>
            <pc:docMk/>
            <pc:sldMk cId="4154578108" sldId="272"/>
            <ac:picMk id="7" creationId="{1B0F6771-122D-92F8-3FF3-C79200A5AA16}"/>
          </ac:picMkLst>
        </pc:picChg>
        <pc:picChg chg="add mod ord">
          <ac:chgData name="Simon Vincent Kulovits" userId="82b4646870c76b04" providerId="LiveId" clId="{1188D8F1-0661-409E-A5F3-9CFE37777EF7}" dt="2025-03-18T15:05:57.559" v="118" actId="26606"/>
          <ac:picMkLst>
            <pc:docMk/>
            <pc:sldMk cId="4154578108" sldId="272"/>
            <ac:picMk id="9" creationId="{7F917B6B-D68C-2BAF-CB95-54A51DAEB3C7}"/>
          </ac:picMkLst>
        </pc:picChg>
        <pc:picChg chg="add mod">
          <ac:chgData name="Simon Vincent Kulovits" userId="82b4646870c76b04" providerId="LiveId" clId="{1188D8F1-0661-409E-A5F3-9CFE37777EF7}" dt="2025-03-18T15:05:57.559" v="118" actId="26606"/>
          <ac:picMkLst>
            <pc:docMk/>
            <pc:sldMk cId="4154578108" sldId="272"/>
            <ac:picMk id="10" creationId="{5DA3FD87-3B0C-BD0A-A808-94123728409C}"/>
          </ac:picMkLst>
        </pc:picChg>
      </pc:sldChg>
      <pc:sldChg chg="addSp delSp modSp new del mod">
        <pc:chgData name="Simon Vincent Kulovits" userId="82b4646870c76b04" providerId="LiveId" clId="{1188D8F1-0661-409E-A5F3-9CFE37777EF7}" dt="2025-03-18T15:06:03.222" v="119" actId="47"/>
        <pc:sldMkLst>
          <pc:docMk/>
          <pc:sldMk cId="2216104223" sldId="273"/>
        </pc:sldMkLst>
        <pc:spChg chg="mod">
          <ac:chgData name="Simon Vincent Kulovits" userId="82b4646870c76b04" providerId="LiveId" clId="{1188D8F1-0661-409E-A5F3-9CFE37777EF7}" dt="2025-03-18T15:03:10.218" v="78"/>
          <ac:spMkLst>
            <pc:docMk/>
            <pc:sldMk cId="2216104223" sldId="273"/>
            <ac:spMk id="2" creationId="{3D523221-0A14-B54D-C9F4-7ACFB0BA556A}"/>
          </ac:spMkLst>
        </pc:spChg>
        <pc:spChg chg="add del mod">
          <ac:chgData name="Simon Vincent Kulovits" userId="82b4646870c76b04" providerId="LiveId" clId="{1188D8F1-0661-409E-A5F3-9CFE37777EF7}" dt="2025-03-18T15:04:16.457" v="109" actId="21"/>
          <ac:spMkLst>
            <pc:docMk/>
            <pc:sldMk cId="2216104223" sldId="273"/>
            <ac:spMk id="10" creationId="{94BB9FAD-7D55-0BEE-DD9E-40C0DD9631EE}"/>
          </ac:spMkLst>
        </pc:spChg>
        <pc:picChg chg="add del mod">
          <ac:chgData name="Simon Vincent Kulovits" userId="82b4646870c76b04" providerId="LiveId" clId="{1188D8F1-0661-409E-A5F3-9CFE37777EF7}" dt="2025-03-18T15:04:37.112" v="112" actId="21"/>
          <ac:picMkLst>
            <pc:docMk/>
            <pc:sldMk cId="2216104223" sldId="273"/>
            <ac:picMk id="7" creationId="{5DA3FD87-3B0C-BD0A-A808-94123728409C}"/>
          </ac:picMkLst>
        </pc:picChg>
        <pc:picChg chg="add del mod">
          <ac:chgData name="Simon Vincent Kulovits" userId="82b4646870c76b04" providerId="LiveId" clId="{1188D8F1-0661-409E-A5F3-9CFE37777EF7}" dt="2025-03-18T15:04:11.153" v="107" actId="21"/>
          <ac:picMkLst>
            <pc:docMk/>
            <pc:sldMk cId="2216104223" sldId="273"/>
            <ac:picMk id="9" creationId="{6FE0BE41-9D23-704F-F0D2-4766B4D342E7}"/>
          </ac:picMkLst>
        </pc:picChg>
      </pc:sldChg>
      <pc:sldChg chg="addSp delSp modSp new mod">
        <pc:chgData name="Simon Vincent Kulovits" userId="82b4646870c76b04" providerId="LiveId" clId="{1188D8F1-0661-409E-A5F3-9CFE37777EF7}" dt="2025-03-18T15:45:37.158" v="837" actId="20577"/>
        <pc:sldMkLst>
          <pc:docMk/>
          <pc:sldMk cId="3156721605" sldId="274"/>
        </pc:sldMkLst>
        <pc:spChg chg="mod">
          <ac:chgData name="Simon Vincent Kulovits" userId="82b4646870c76b04" providerId="LiveId" clId="{1188D8F1-0661-409E-A5F3-9CFE37777EF7}" dt="2025-03-18T15:45:37.158" v="837" actId="20577"/>
          <ac:spMkLst>
            <pc:docMk/>
            <pc:sldMk cId="3156721605" sldId="274"/>
            <ac:spMk id="2" creationId="{11CD73EF-8647-3CDC-77E3-CA5350A591FB}"/>
          </ac:spMkLst>
        </pc:spChg>
        <pc:spChg chg="add mod">
          <ac:chgData name="Simon Vincent Kulovits" userId="82b4646870c76b04" providerId="LiveId" clId="{1188D8F1-0661-409E-A5F3-9CFE37777EF7}" dt="2025-03-18T15:11:07.522" v="140" actId="1076"/>
          <ac:spMkLst>
            <pc:docMk/>
            <pc:sldMk cId="3156721605" sldId="274"/>
            <ac:spMk id="10" creationId="{94BB9FAD-7D55-0BEE-DD9E-40C0DD9631EE}"/>
          </ac:spMkLst>
        </pc:spChg>
        <pc:picChg chg="add del mod">
          <ac:chgData name="Simon Vincent Kulovits" userId="82b4646870c76b04" providerId="LiveId" clId="{1188D8F1-0661-409E-A5F3-9CFE37777EF7}" dt="2025-03-18T15:06:13.445" v="120" actId="478"/>
          <ac:picMkLst>
            <pc:docMk/>
            <pc:sldMk cId="3156721605" sldId="274"/>
            <ac:picMk id="6" creationId="{6CA3EA41-6814-A5A4-8CE7-962B98E78ED2}"/>
          </ac:picMkLst>
        </pc:picChg>
        <pc:picChg chg="add mod">
          <ac:chgData name="Simon Vincent Kulovits" userId="82b4646870c76b04" providerId="LiveId" clId="{1188D8F1-0661-409E-A5F3-9CFE37777EF7}" dt="2025-03-18T15:07:27.196" v="132" actId="14100"/>
          <ac:picMkLst>
            <pc:docMk/>
            <pc:sldMk cId="3156721605" sldId="274"/>
            <ac:picMk id="8" creationId="{BF8A1B78-2779-859D-025A-BC69CD4672AB}"/>
          </ac:picMkLst>
        </pc:picChg>
        <pc:picChg chg="add mod">
          <ac:chgData name="Simon Vincent Kulovits" userId="82b4646870c76b04" providerId="LiveId" clId="{1188D8F1-0661-409E-A5F3-9CFE37777EF7}" dt="2025-03-18T15:04:13.442" v="108"/>
          <ac:picMkLst>
            <pc:docMk/>
            <pc:sldMk cId="3156721605" sldId="274"/>
            <ac:picMk id="9" creationId="{6FE0BE41-9D23-704F-F0D2-4766B4D342E7}"/>
          </ac:picMkLst>
        </pc:picChg>
      </pc:sldChg>
      <pc:sldChg chg="new del ord">
        <pc:chgData name="Simon Vincent Kulovits" userId="82b4646870c76b04" providerId="LiveId" clId="{1188D8F1-0661-409E-A5F3-9CFE37777EF7}" dt="2025-03-18T15:10:49.042" v="138" actId="47"/>
        <pc:sldMkLst>
          <pc:docMk/>
          <pc:sldMk cId="1575239918" sldId="275"/>
        </pc:sldMkLst>
      </pc:sldChg>
      <pc:sldChg chg="addSp delSp modSp new mod modClrScheme chgLayout">
        <pc:chgData name="Simon Vincent Kulovits" userId="82b4646870c76b04" providerId="LiveId" clId="{1188D8F1-0661-409E-A5F3-9CFE37777EF7}" dt="2025-03-18T15:16:22.851" v="740" actId="20577"/>
        <pc:sldMkLst>
          <pc:docMk/>
          <pc:sldMk cId="2775804581" sldId="275"/>
        </pc:sldMkLst>
        <pc:spChg chg="del mod ord">
          <ac:chgData name="Simon Vincent Kulovits" userId="82b4646870c76b04" providerId="LiveId" clId="{1188D8F1-0661-409E-A5F3-9CFE37777EF7}" dt="2025-03-18T15:11:34.153" v="142" actId="700"/>
          <ac:spMkLst>
            <pc:docMk/>
            <pc:sldMk cId="2775804581" sldId="275"/>
            <ac:spMk id="2" creationId="{42948161-8F53-000B-8CB9-D50DB8462603}"/>
          </ac:spMkLst>
        </pc:spChg>
        <pc:spChg chg="del mod ord">
          <ac:chgData name="Simon Vincent Kulovits" userId="82b4646870c76b04" providerId="LiveId" clId="{1188D8F1-0661-409E-A5F3-9CFE37777EF7}" dt="2025-03-18T15:11:34.153" v="142" actId="700"/>
          <ac:spMkLst>
            <pc:docMk/>
            <pc:sldMk cId="2775804581" sldId="275"/>
            <ac:spMk id="3" creationId="{BF22E859-DD20-AA55-9856-123DD0E031A4}"/>
          </ac:spMkLst>
        </pc:spChg>
        <pc:spChg chg="add mod ord">
          <ac:chgData name="Simon Vincent Kulovits" userId="82b4646870c76b04" providerId="LiveId" clId="{1188D8F1-0661-409E-A5F3-9CFE37777EF7}" dt="2025-03-18T15:11:48.542" v="157" actId="20577"/>
          <ac:spMkLst>
            <pc:docMk/>
            <pc:sldMk cId="2775804581" sldId="275"/>
            <ac:spMk id="4" creationId="{8FAC0D64-C2C5-F03D-6C17-EAAC1765F041}"/>
          </ac:spMkLst>
        </pc:spChg>
        <pc:spChg chg="add mod ord">
          <ac:chgData name="Simon Vincent Kulovits" userId="82b4646870c76b04" providerId="LiveId" clId="{1188D8F1-0661-409E-A5F3-9CFE37777EF7}" dt="2025-03-18T15:16:22.851" v="740" actId="20577"/>
          <ac:spMkLst>
            <pc:docMk/>
            <pc:sldMk cId="2775804581" sldId="275"/>
            <ac:spMk id="5" creationId="{90FA4A11-FEF5-3DA5-2826-2C552B18B921}"/>
          </ac:spMkLst>
        </pc:spChg>
      </pc:sldChg>
      <pc:sldChg chg="addSp delSp modSp new mod">
        <pc:chgData name="Simon Vincent Kulovits" userId="82b4646870c76b04" providerId="LiveId" clId="{1188D8F1-0661-409E-A5F3-9CFE37777EF7}" dt="2025-03-18T15:47:14.755" v="866" actId="1076"/>
        <pc:sldMkLst>
          <pc:docMk/>
          <pc:sldMk cId="3663935312" sldId="276"/>
        </pc:sldMkLst>
        <pc:spChg chg="mod">
          <ac:chgData name="Simon Vincent Kulovits" userId="82b4646870c76b04" providerId="LiveId" clId="{1188D8F1-0661-409E-A5F3-9CFE37777EF7}" dt="2025-03-18T15:46:41.257" v="858" actId="20577"/>
          <ac:spMkLst>
            <pc:docMk/>
            <pc:sldMk cId="3663935312" sldId="276"/>
            <ac:spMk id="2" creationId="{CD54F1C9-FD56-2543-CC8C-BFF7F648F076}"/>
          </ac:spMkLst>
        </pc:spChg>
        <pc:picChg chg="add del mod">
          <ac:chgData name="Simon Vincent Kulovits" userId="82b4646870c76b04" providerId="LiveId" clId="{1188D8F1-0661-409E-A5F3-9CFE37777EF7}" dt="2025-03-18T15:47:12.328" v="865" actId="478"/>
          <ac:picMkLst>
            <pc:docMk/>
            <pc:sldMk cId="3663935312" sldId="276"/>
            <ac:picMk id="7" creationId="{2E3BB922-A7FF-28E5-82F0-A35F02CF0E0A}"/>
          </ac:picMkLst>
        </pc:picChg>
        <pc:picChg chg="add del mod">
          <ac:chgData name="Simon Vincent Kulovits" userId="82b4646870c76b04" providerId="LiveId" clId="{1188D8F1-0661-409E-A5F3-9CFE37777EF7}" dt="2025-03-18T15:47:00.927" v="862" actId="478"/>
          <ac:picMkLst>
            <pc:docMk/>
            <pc:sldMk cId="3663935312" sldId="276"/>
            <ac:picMk id="9" creationId="{235B8BBD-F17D-7DE2-4855-EC9B6D9D28F4}"/>
          </ac:picMkLst>
        </pc:picChg>
        <pc:picChg chg="add mod">
          <ac:chgData name="Simon Vincent Kulovits" userId="82b4646870c76b04" providerId="LiveId" clId="{1188D8F1-0661-409E-A5F3-9CFE37777EF7}" dt="2025-03-18T15:47:14.755" v="866" actId="1076"/>
          <ac:picMkLst>
            <pc:docMk/>
            <pc:sldMk cId="3663935312" sldId="276"/>
            <ac:picMk id="11" creationId="{C23EE1DF-4E8B-4898-087C-898786C358A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18.03.2025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rabcad.com/library/assembly-turn-table-machine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A0DE5-DF02-48BB-9673-1FE9E2B0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971" y="3599413"/>
            <a:ext cx="5861296" cy="43915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Robotermodellierung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3312B4-6C73-4C83-9E14-7CD6F548F8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41785" y="4279053"/>
            <a:ext cx="5861295" cy="359569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Beschichtungsanlage</a:t>
            </a:r>
            <a:r>
              <a:rPr lang="en-US" dirty="0"/>
              <a:t> / Simon Kulovits &amp; Florian Faber</a:t>
            </a:r>
          </a:p>
        </p:txBody>
      </p:sp>
    </p:spTree>
    <p:extLst>
      <p:ext uri="{BB962C8B-B14F-4D97-AF65-F5344CB8AC3E}">
        <p14:creationId xmlns:p14="http://schemas.microsoft.com/office/powerpoint/2010/main" val="77077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4F1C9-FD56-2543-CC8C-BFF7F648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moveit.rviz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23820B-645B-91E4-5020-13CE4E9D9A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4C4BCE-24CB-2E13-D459-A9F3965612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FEC162-B528-6DDB-8DFF-539C20BC74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23EE1DF-4E8B-4898-087C-898786C3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428" y="784012"/>
            <a:ext cx="6642463" cy="357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3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920C2-CD8D-7D63-5F63-5CD75E8D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Zusammenfassung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48269C-B45C-7628-06EF-161E2CBBF22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err="1"/>
              <a:t>Lackierstraße</a:t>
            </a:r>
            <a:r>
              <a:rPr lang="en-GB" dirty="0"/>
              <a:t> | Simon </a:t>
            </a:r>
            <a:r>
              <a:rPr lang="en-GB" dirty="0" err="1"/>
              <a:t>Kulovits</a:t>
            </a:r>
            <a:r>
              <a:rPr lang="en-GB"/>
              <a:t>, Florian Faber | 15.03.2025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8B2C86-4BA7-46CE-E5CC-C7CD0D7A6D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11</a:t>
            </a:fld>
            <a:endParaRPr lang="en-GB" dirty="0"/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919C020A-1661-AC2D-D08C-8FC9281A1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31138"/>
              </p:ext>
            </p:extLst>
          </p:nvPr>
        </p:nvGraphicFramePr>
        <p:xfrm>
          <a:off x="493720" y="1220470"/>
          <a:ext cx="7973832" cy="2702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3458">
                  <a:extLst>
                    <a:ext uri="{9D8B030D-6E8A-4147-A177-3AD203B41FA5}">
                      <a16:colId xmlns:a16="http://schemas.microsoft.com/office/drawing/2014/main" val="632652763"/>
                    </a:ext>
                  </a:extLst>
                </a:gridCol>
                <a:gridCol w="1993458">
                  <a:extLst>
                    <a:ext uri="{9D8B030D-6E8A-4147-A177-3AD203B41FA5}">
                      <a16:colId xmlns:a16="http://schemas.microsoft.com/office/drawing/2014/main" val="1195844127"/>
                    </a:ext>
                  </a:extLst>
                </a:gridCol>
                <a:gridCol w="1993458">
                  <a:extLst>
                    <a:ext uri="{9D8B030D-6E8A-4147-A177-3AD203B41FA5}">
                      <a16:colId xmlns:a16="http://schemas.microsoft.com/office/drawing/2014/main" val="1050129255"/>
                    </a:ext>
                  </a:extLst>
                </a:gridCol>
                <a:gridCol w="1993458">
                  <a:extLst>
                    <a:ext uri="{9D8B030D-6E8A-4147-A177-3AD203B41FA5}">
                      <a16:colId xmlns:a16="http://schemas.microsoft.com/office/drawing/2014/main" val="1313648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Roboter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Typ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Freiheitsgrade (DoF)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Begründung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09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/>
                        <a:t>Lackierroboter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6-Achs-Knickarmroboter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b="1"/>
                        <a:t>6 DoF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Flexibilität für komplexe Lackierbewegungen.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12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/>
                        <a:t>UV-Härtungsroboter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4-6 Achs-Roboter oder Gantry-System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b="1"/>
                        <a:t>4-6 DoF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Falls die Lampe großflächig strahlt, reichen 4 DoF. Für selektives Aushärten sind 6 DoF sinnvoll.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200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/>
                        <a:t>Drehteller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Drehantrieb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b="1"/>
                        <a:t>1 DoF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Rotiert das Werkstück für eine vollständige Bearbeitung.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517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8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FAC0D64-C2C5-F03D-6C17-EAAC1765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Anwendungsfall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0FA4A11-FEF5-3DA5-2826-2C552B18B9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de-DE" dirty="0"/>
              <a:t>Hersteller für Freiform-Deko-Objekte in Klein,- bis Mittel-Serien Fertigung will Beschichtungsprozess in der bestehenden Fertigungshalle beschleunigen</a:t>
            </a:r>
          </a:p>
          <a:p>
            <a:endParaRPr lang="de-DE" dirty="0"/>
          </a:p>
          <a:p>
            <a:r>
              <a:rPr lang="de-DE" dirty="0"/>
              <a:t>Bisher: Ein Roboter in einer mobilen Sprühzelle, der Klarlack aufträgt</a:t>
            </a:r>
          </a:p>
          <a:p>
            <a:endParaRPr lang="de-DE" dirty="0"/>
          </a:p>
          <a:p>
            <a:r>
              <a:rPr lang="de-DE" dirty="0"/>
              <a:t>Ansatz: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 err="1"/>
              <a:t>Verwendendung</a:t>
            </a:r>
            <a:r>
              <a:rPr lang="de-DE" dirty="0"/>
              <a:t> des bestehenden Roboters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 </a:t>
            </a:r>
            <a:r>
              <a:rPr lang="de-DE" dirty="0">
                <a:solidFill>
                  <a:srgbClr val="8BB31D"/>
                </a:solidFill>
              </a:rPr>
              <a:t>UV-Reaktiver Lack</a:t>
            </a:r>
            <a:r>
              <a:rPr lang="de-DE" dirty="0"/>
              <a:t>, </a:t>
            </a:r>
            <a:r>
              <a:rPr lang="de-DE" dirty="0">
                <a:solidFill>
                  <a:srgbClr val="72777A"/>
                </a:solidFill>
              </a:rPr>
              <a:t>ein Roboter Trägt auf</a:t>
            </a:r>
            <a:r>
              <a:rPr lang="de-DE" dirty="0"/>
              <a:t>, </a:t>
            </a:r>
            <a:r>
              <a:rPr lang="de-DE" dirty="0">
                <a:solidFill>
                  <a:srgbClr val="005A96"/>
                </a:solidFill>
              </a:rPr>
              <a:t>einer bestrahlt (Härtet)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 Sicherer Betrieb in der Fertigungshalle</a:t>
            </a:r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7580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D73EF-8647-3CDC-77E3-CA5350A5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Entwicklungsprozess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C8B0B9-94B9-58D4-F997-5FD1F8EFE6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0129A0-9C77-C5B9-BCE7-CE46B9DEB4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FA3495-2780-18FB-A3A9-5621B6891A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9" name="Grafik 8" descr="Ein Bild, das Zeichnung, Entwurf, Lineart, Clipart enthält.&#10;&#10;KI-generierte Inhalte können fehlerhaft sein.">
            <a:extLst>
              <a:ext uri="{FF2B5EF4-FFF2-40B4-BE49-F238E27FC236}">
                <a16:creationId xmlns:a16="http://schemas.microsoft.com/office/drawing/2014/main" id="{6FE0BE41-9D23-704F-F0D2-4766B4D34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02" y="1490451"/>
            <a:ext cx="2237652" cy="2523033"/>
          </a:xfrm>
          <a:prstGeom prst="rect">
            <a:avLst/>
          </a:prstGeom>
        </p:spPr>
      </p:pic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94BB9FAD-7D55-0BEE-DD9E-40C0DD9631EE}"/>
              </a:ext>
            </a:extLst>
          </p:cNvPr>
          <p:cNvSpPr/>
          <p:nvPr/>
        </p:nvSpPr>
        <p:spPr>
          <a:xfrm>
            <a:off x="3437752" y="2394525"/>
            <a:ext cx="1214846" cy="877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F8A1B78-2779-859D-025A-BC69CD467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525" y="636179"/>
            <a:ext cx="3869777" cy="402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2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0803CD6-09DC-4143-8EFF-1E4281599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Lackieren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26B2AA-2CE4-4629-8E28-AA9263ED9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 err="1"/>
              <a:t>Lackierstraße</a:t>
            </a:r>
            <a:r>
              <a:rPr lang="en-GB" dirty="0"/>
              <a:t> | Simon </a:t>
            </a:r>
            <a:r>
              <a:rPr lang="en-GB" dirty="0" err="1"/>
              <a:t>Kulovits</a:t>
            </a:r>
            <a:r>
              <a:rPr lang="en-GB" dirty="0"/>
              <a:t>, Florian Faber | 15.03.2025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B704B6-27A5-4159-A557-675FBE4CF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12530BF-9C7C-3B7F-1C59-5919C1EB8CE8}"/>
              </a:ext>
            </a:extLst>
          </p:cNvPr>
          <p:cNvSpPr txBox="1"/>
          <p:nvPr/>
        </p:nvSpPr>
        <p:spPr>
          <a:xfrm>
            <a:off x="180000" y="644328"/>
            <a:ext cx="83406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b="1" dirty="0"/>
              <a:t>Lackierroboter: Auswahl des Robotertyps und Freiheitsgrade</a:t>
            </a:r>
          </a:p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dirty="0"/>
              <a:t>Lackierroboter müssen eine hohe Bewegungsfreiheit haben, um gleichmäßige Schichten aus verschiedenen Winkeln aufzutragen.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b="1" dirty="0"/>
              <a:t>Geeignete Roboterarten:</a:t>
            </a:r>
          </a:p>
          <a:p>
            <a:pPr>
              <a:buNone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 Industrieroboter mit 6 Achsen (6 </a:t>
            </a:r>
            <a:r>
              <a:rPr lang="de-DE" b="1" dirty="0" err="1"/>
              <a:t>DoF</a:t>
            </a:r>
            <a:r>
              <a:rPr lang="de-DE" b="1" dirty="0"/>
              <a:t>)</a:t>
            </a:r>
            <a:br>
              <a:rPr lang="de-DE" dirty="0"/>
            </a:br>
            <a:r>
              <a:rPr lang="de-DE" dirty="0"/>
              <a:t>→ klassische 6-Achs-Knickarmroboter sind ideal, da sie flexibel sind und komplexe Bahnen abfahren können</a:t>
            </a:r>
          </a:p>
        </p:txBody>
      </p:sp>
    </p:spTree>
    <p:extLst>
      <p:ext uri="{BB962C8B-B14F-4D97-AF65-F5344CB8AC3E}">
        <p14:creationId xmlns:p14="http://schemas.microsoft.com/office/powerpoint/2010/main" val="102939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91B024-B589-9462-7EB8-AE65A174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Lackieren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93B8E75-9AD1-C506-A898-A63B86C0D7F8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Freiheitsgrade (</a:t>
            </a:r>
            <a:r>
              <a:rPr kumimoji="0" lang="de-DE" altLang="de-D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DoF</a:t>
            </a: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welche für Lackieren sinnvoll erscheinen: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 Achsen (X, Y, Z, Roll, Pitch, Yaw)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für maximale Beweglichkeit.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Schulter (1. Achse) und Ellenbogen (2. Achse)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für große Reichweite.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Handgelenksachsen (3., 4., 5., 6. Achse)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für präzise Winkelanpassungen.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Begründung: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Beim Lackieren muss der Roboter in der Lage sein, die Düse in verschiedenen Winkeln zu führen und über gekrümmte Flächen zu bewegen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3B3138-B354-2A20-546E-83B9270FA8D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err="1"/>
              <a:t>Lackierstraße</a:t>
            </a:r>
            <a:r>
              <a:rPr lang="en-GB" dirty="0"/>
              <a:t> | Simon </a:t>
            </a:r>
            <a:r>
              <a:rPr lang="en-GB" dirty="0" err="1"/>
              <a:t>Kulovits</a:t>
            </a:r>
            <a:r>
              <a:rPr lang="en-GB" dirty="0"/>
              <a:t>, Florian Faber | 15.03.2025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CD9C95-3ADB-3C23-25EB-AC5CF9D157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1888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4DC27-CFDF-CA30-F418-3659CBE84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UV-Aushärtung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90BF10-5B3F-722A-4E17-58D56FC83B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None/>
            </a:pPr>
            <a:r>
              <a:rPr lang="de-DE" sz="1800" b="1" dirty="0"/>
              <a:t>Geeignete Roboterarten:</a:t>
            </a:r>
          </a:p>
          <a:p>
            <a:pPr>
              <a:buNone/>
            </a:pPr>
            <a:endParaRPr lang="de-DE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6-Achs-Knickarmroboter (wie beim Lackieren)</a:t>
            </a:r>
            <a:r>
              <a:rPr lang="de-DE" sz="1800" dirty="0"/>
              <a:t> → Vorteil: große Flexibilität.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Gantry-/Portalroboter (3 </a:t>
            </a:r>
            <a:r>
              <a:rPr lang="de-DE" sz="1800" b="1" dirty="0" err="1"/>
              <a:t>DoF</a:t>
            </a:r>
            <a:r>
              <a:rPr lang="de-DE" sz="1800" b="1" dirty="0"/>
              <a:t>: X, Y, Z)</a:t>
            </a:r>
            <a:r>
              <a:rPr lang="de-DE" sz="1800" dirty="0"/>
              <a:t> → Vorteil: große, ebene Flächen effizient behandelbar.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Delta-Roboter (3-4 </a:t>
            </a:r>
            <a:r>
              <a:rPr lang="de-DE" sz="1800" b="1" dirty="0" err="1"/>
              <a:t>DoF</a:t>
            </a:r>
            <a:r>
              <a:rPr lang="de-DE" sz="1800" b="1" dirty="0"/>
              <a:t>)</a:t>
            </a:r>
            <a:r>
              <a:rPr lang="de-DE" sz="1800" dirty="0"/>
              <a:t> → Vorteil: sehr schnell, aber für UV-Härtung eher unüblich.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7A16A96-F28B-99BC-A07B-BA5C6D728B3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err="1"/>
              <a:t>Lackierstraße</a:t>
            </a:r>
            <a:r>
              <a:rPr lang="en-GB" dirty="0"/>
              <a:t> | Simon </a:t>
            </a:r>
            <a:r>
              <a:rPr lang="en-GB" dirty="0" err="1"/>
              <a:t>Kulovits</a:t>
            </a:r>
            <a:r>
              <a:rPr lang="en-GB" dirty="0"/>
              <a:t>, Florian Faber | 15.03.2025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ECDEE8-E2F9-FEFF-5AE9-D3D443E145A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A12BA3A-EBFA-E701-2480-E7C7ECD5F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097" y="2582573"/>
            <a:ext cx="2221417" cy="208348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2C65262-510B-8E84-716E-EA4DF6C31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40" y="2632500"/>
            <a:ext cx="1495778" cy="198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7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C48BB-E02E-E375-75FE-75B7C4E9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UV-Aushärtung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552F59-4DB9-0D86-37D6-7573EBD8B2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err="1"/>
              <a:t>Lackierstraße</a:t>
            </a:r>
            <a:r>
              <a:rPr lang="en-GB" dirty="0"/>
              <a:t> | Simon </a:t>
            </a:r>
            <a:r>
              <a:rPr lang="en-GB" dirty="0" err="1"/>
              <a:t>Kulovits</a:t>
            </a:r>
            <a:r>
              <a:rPr lang="en-GB" dirty="0"/>
              <a:t>, Florian Faber | 15.03.2025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64DD1B-B28C-1423-AB85-8A71EFA51B4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BED341A-CF94-2059-C10F-292D6232F2E1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180000" y="912700"/>
            <a:ext cx="8362066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Empfohlene Freiheitsgrade (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DoF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4–6 Achsen je nach Anwendung: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Achsen (X, Y, Z + Drehung um Z)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reichen oft aus, wenn die Lampe großflächig strahlt. 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 Achsen (zusätzliche Kipp-/Drehachsen)</a:t>
            </a:r>
            <a:r>
              <a:rPr kumimoji="0" lang="de-DE" altLang="de-DE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wenn selektive Aushärtung notwendig ist. </a:t>
            </a:r>
          </a:p>
          <a:p>
            <a:pPr lvl="1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de-DE" altLang="de-DE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Begründung: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Die UV-Lampe muss gleichmäßig über die lackierte Fläche geführt werden. Falls die Lampe eine große Fläche abdeckt, sind weniger Freiheitsgrade nötig.</a:t>
            </a:r>
          </a:p>
        </p:txBody>
      </p:sp>
    </p:spTree>
    <p:extLst>
      <p:ext uri="{BB962C8B-B14F-4D97-AF65-F5344CB8AC3E}">
        <p14:creationId xmlns:p14="http://schemas.microsoft.com/office/powerpoint/2010/main" val="1236535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20CCD-1A3F-98C4-8837-2EF2A5C3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Positionierung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A1184C-8D1F-9D8F-3647-7C89401DF9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b="1" dirty="0"/>
              <a:t>Idee: Drehteller</a:t>
            </a:r>
          </a:p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dirty="0"/>
              <a:t>Der Drehteller erleichtert die Bearbeitung von mehreren Werkstücken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b="1" dirty="0"/>
              <a:t>Wichtige Eigenschaften: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Drehachse (1 </a:t>
            </a:r>
            <a:r>
              <a:rPr lang="de-DE" b="1" dirty="0" err="1"/>
              <a:t>DoF</a:t>
            </a:r>
            <a:r>
              <a:rPr lang="de-DE" b="1" dirty="0"/>
              <a:t>)</a:t>
            </a:r>
            <a:r>
              <a:rPr lang="de-DE" dirty="0"/>
              <a:t> – für gleichmäßige Rotation.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Synchronisation mit den Robotern</a:t>
            </a:r>
            <a:r>
              <a:rPr lang="de-DE" dirty="0"/>
              <a:t>, damit diese an den richtigen Stellen arbeiten.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Positioniergenauigkeit</a:t>
            </a:r>
            <a:r>
              <a:rPr lang="de-DE" dirty="0"/>
              <a:t>, falls bestimmte Winkel angesteuert werden müssen.</a:t>
            </a:r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4471F0-21A3-2334-6F40-376E66A003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 err="1"/>
              <a:t>Lackierstraße</a:t>
            </a:r>
            <a:r>
              <a:rPr lang="en-GB" dirty="0"/>
              <a:t> | Simon </a:t>
            </a:r>
            <a:r>
              <a:rPr lang="en-GB" dirty="0" err="1"/>
              <a:t>Kulovits</a:t>
            </a:r>
            <a:r>
              <a:rPr lang="en-GB" dirty="0"/>
              <a:t>, Florian Faber | 15.03.2025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A94A8E-A831-755C-200F-F76B6F0B5B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765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EB26E7-BDDC-381F-8C5E-3FB90C0A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Stationsaufbau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E3C157-2253-0699-4A16-BA98707F05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A1FD5D-85D3-62D2-BDA9-3A1337BAF1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648FC0-9DB2-0689-B7C0-B6C5ADE549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F917B6B-D68C-2BAF-CB95-54A51DAE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69" y="1281426"/>
            <a:ext cx="3481483" cy="303258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DA3FD87-3B0C-BD0A-A808-941237284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115" y="1305369"/>
            <a:ext cx="3328437" cy="300863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8469E0B-B54B-B2E6-3049-EA285B9460BF}"/>
              </a:ext>
            </a:extLst>
          </p:cNvPr>
          <p:cNvSpPr txBox="1"/>
          <p:nvPr/>
        </p:nvSpPr>
        <p:spPr>
          <a:xfrm>
            <a:off x="7341325" y="4366850"/>
            <a:ext cx="1567543" cy="29065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de-DE" sz="1100" dirty="0"/>
              <a:t>Source CAD: </a:t>
            </a:r>
            <a:r>
              <a:rPr lang="de-DE" sz="1100" dirty="0">
                <a:hlinkClick r:id="rId4"/>
              </a:rPr>
              <a:t>Deussgg</a:t>
            </a:r>
            <a:endParaRPr lang="de-AT" sz="1100" dirty="0"/>
          </a:p>
        </p:txBody>
      </p:sp>
    </p:spTree>
    <p:extLst>
      <p:ext uri="{BB962C8B-B14F-4D97-AF65-F5344CB8AC3E}">
        <p14:creationId xmlns:p14="http://schemas.microsoft.com/office/powerpoint/2010/main" val="415457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</Template>
  <TotalTime>0</TotalTime>
  <Words>524</Words>
  <Application>Microsoft Office PowerPoint</Application>
  <PresentationFormat>Bildschirmpräsentation (16:9)</PresentationFormat>
  <Paragraphs>91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Symbol</vt:lpstr>
      <vt:lpstr>Office</vt:lpstr>
      <vt:lpstr>Robotermodellierung</vt:lpstr>
      <vt:lpstr>Anwendungsfall</vt:lpstr>
      <vt:lpstr>Entwicklungsprozess</vt:lpstr>
      <vt:lpstr>Lackieren</vt:lpstr>
      <vt:lpstr>Lackieren</vt:lpstr>
      <vt:lpstr>UV-Aushärtung</vt:lpstr>
      <vt:lpstr>UV-Aushärtung</vt:lpstr>
      <vt:lpstr>Positionierung</vt:lpstr>
      <vt:lpstr>Stationsaufbau</vt:lpstr>
      <vt:lpstr>moveit.rviz</vt:lpstr>
      <vt:lpstr>Zusammenfassung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Faber</dc:creator>
  <cp:lastModifiedBy>Simon Vincent Kulovits</cp:lastModifiedBy>
  <cp:revision>1</cp:revision>
  <dcterms:created xsi:type="dcterms:W3CDTF">2025-03-17T22:02:58Z</dcterms:created>
  <dcterms:modified xsi:type="dcterms:W3CDTF">2025-03-18T16:42:18Z</dcterms:modified>
</cp:coreProperties>
</file>