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338F71-A93D-BED5-DEDE-BF1225DC0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AE86C9E-BE60-F183-F08E-CFE420BDF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DED08C6-B8F9-A8CA-A26D-91C32C8E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BAFF1BF-A34D-1E72-E022-FCC7CB4C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28569C9-67E5-1112-D708-80989F88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28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565EBE-CD5B-9F42-99A5-0A01CBA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04E1FD2-0E89-E685-6C86-885B5E74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9C8B0D9-E05E-6A77-0B67-4EDE5A63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10BD4C1-0267-43BF-02B9-B34637CB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135339A-E8E2-1447-5CF4-DDE2E79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4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A1CD367B-60FB-36C7-B107-921A2FBC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79E7694-5D43-0ABB-DC73-7BA5DE033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8C6C665-7CAE-A9B1-597C-C99F8F17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F3E2B29-F4AA-CB2E-FACD-9AF54A46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ABFA3F9-4A3E-0165-54DF-C58C85E9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299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324ACB-2A2D-8208-FECB-96821B60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B5ADBEC-D9C9-B49E-49C0-36E33AAD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6DBC364-DD7B-55C9-4412-B774FF8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6D49E58-8B8C-2294-A6F0-1499C9F8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8F8F425-65C0-1A5B-2463-54656F45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450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E43C71-D9C3-59EF-5DE8-539FAF08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B021B4E-445B-19F9-C209-B5953AAB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A300157-8BE0-8DBF-C46A-35DC4AEC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30BC05D-0EFD-FF2A-3161-D6C43429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7891F0B-9494-92C2-A8C8-1CA3F989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44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01E800-A4BD-B61A-ADB6-9D7430B7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9FE4EB3-E4FC-D16A-1696-FE02A7036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95196E5E-E964-2C73-2EF9-28F7C231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FAB7970-A274-0026-1BB1-E3916CF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35549F3-B285-DB56-6E4B-DFBF1066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682A4F5-A64A-FC1A-62EB-B8948B8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79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4330D0-CC5A-9C61-3230-0EEDBBAB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49F46BA-150A-392D-054D-B7511D51B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831738A-2A62-140A-745F-6603F627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C518599F-8D32-6DC2-F59A-93401C50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B9A5843-F2E2-FDDD-ABC2-EAB60FDA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600D3556-E975-5DFA-894A-71220E7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D2C2EAC-0D68-44F6-8694-C5740FD7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01711FCA-A0A8-E563-570E-F79BEF4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1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2E0B64-683A-2D92-1DEA-C0FD9D47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2311797C-3FAB-F5F7-B05E-84DDE898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10459886-7B73-A894-9223-14C24906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93A4114D-B914-742A-1FC0-62098F5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94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CB2D5ED-2C7B-6757-EE0C-24E385EE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1521292B-CDFA-9502-6BB5-9BE70F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075D7480-F25A-11FE-BFA3-394691E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60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A45A5C-2934-A71A-3AFD-185BC6F2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135CE8-F795-171E-3887-3D05403C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B98CDD0-B793-5F2B-F345-D1F3A2C0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2AC83F1-1EDE-520E-5CF9-F11FF83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F033D66-D499-EE8D-61F5-E5122FD1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A924266-B6BF-151D-6888-8C1B1287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020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C2FA20-3244-6B34-3A0A-56415932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701DEEC8-0D3E-787B-5BA6-F4E32DAD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6D8DFEB0-22C3-8689-100E-7E819328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EFAD877-56AB-0685-93AF-4F069514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02EFEA2-67BC-4475-44D3-42DEE013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1228074-FE78-81AC-BC36-CBE965DE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24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B1361DF-6421-8A46-F04E-1F0756CE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48B86DF-6D5D-57AA-AAF9-2D3170F2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B8959AD-6F73-4DA1-49D7-2A065DA8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1FDB-CA3D-4548-8215-52D2113E4FA6}" type="datetimeFigureOut">
              <a:rPr lang="sl-SI" smtClean="0"/>
              <a:t>6. 01. 2025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0BCEBFA-F355-CD14-627A-595DBA1A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8C9C600-C474-A026-C57C-64AFA3C97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DF87-F2D9-4A22-8F4B-3021858912E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73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ka 16">
            <a:extLst>
              <a:ext uri="{FF2B5EF4-FFF2-40B4-BE49-F238E27FC236}">
                <a16:creationId xmlns:a16="http://schemas.microsoft.com/office/drawing/2014/main" id="{0E68BC5C-EA64-40DB-1439-67CBD318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24970"/>
            <a:ext cx="11620500" cy="1819275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80199AFA-07CE-0C65-C2A6-00EB8DC2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0"/>
            <a:ext cx="11677650" cy="1828800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ADE2B84-C9DD-E6F1-0B6C-69C45CBCE459}"/>
              </a:ext>
            </a:extLst>
          </p:cNvPr>
          <p:cNvSpPr txBox="1"/>
          <p:nvPr/>
        </p:nvSpPr>
        <p:spPr>
          <a:xfrm>
            <a:off x="9949007" y="1305580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</a:rPr>
              <a:t>Cavitation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15AB6A25-7962-A1CE-3D8A-DDC3AF590436}"/>
              </a:ext>
            </a:extLst>
          </p:cNvPr>
          <p:cNvSpPr txBox="1"/>
          <p:nvPr/>
        </p:nvSpPr>
        <p:spPr>
          <a:xfrm>
            <a:off x="9949007" y="3112654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</a:rPr>
              <a:t>Whistling</a:t>
            </a:r>
            <a:endParaRPr lang="sl-SI" b="1" dirty="0">
              <a:solidFill>
                <a:schemeClr val="bg1"/>
              </a:solidFill>
            </a:endParaRP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0B8AF857-2B20-D5AF-37A9-5A48E5FED6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244"/>
          <a:stretch/>
        </p:blipFill>
        <p:spPr>
          <a:xfrm>
            <a:off x="257175" y="3629025"/>
            <a:ext cx="11668125" cy="1857375"/>
          </a:xfrm>
          <a:prstGeom prst="rect">
            <a:avLst/>
          </a:prstGeo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0707AF2C-2325-0B95-E6D8-6D55794A4FD3}"/>
              </a:ext>
            </a:extLst>
          </p:cNvPr>
          <p:cNvSpPr txBox="1"/>
          <p:nvPr/>
        </p:nvSpPr>
        <p:spPr>
          <a:xfrm>
            <a:off x="9939482" y="4934605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</a:rPr>
              <a:t>Flow</a:t>
            </a:r>
            <a:endParaRPr lang="sl-SI" b="1" dirty="0">
              <a:solidFill>
                <a:schemeClr val="bg1"/>
              </a:solidFill>
            </a:endParaRP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A0A5FD47-2595-78F2-BE0D-3D3B1C855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" y="5486400"/>
            <a:ext cx="11658600" cy="1838325"/>
          </a:xfrm>
          <a:prstGeom prst="rect">
            <a:avLst/>
          </a:prstGeom>
        </p:spPr>
      </p:pic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BEBCE9AD-2E01-71E1-3BD2-02584BE80EF7}"/>
              </a:ext>
            </a:extLst>
          </p:cNvPr>
          <p:cNvSpPr txBox="1"/>
          <p:nvPr/>
        </p:nvSpPr>
        <p:spPr>
          <a:xfrm>
            <a:off x="9929957" y="6763405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</a:rPr>
              <a:t>Rattling</a:t>
            </a:r>
            <a:endParaRPr lang="sl-SI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0726C8A-40C1-CD62-4A45-89B79B9B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2"/>
          <a:stretch/>
        </p:blipFill>
        <p:spPr>
          <a:xfrm>
            <a:off x="1537744" y="37148"/>
            <a:ext cx="4093912" cy="341042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0D6A2255-8D71-DA6A-CA36-5DE005E4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5" r="773"/>
          <a:stretch/>
        </p:blipFill>
        <p:spPr>
          <a:xfrm>
            <a:off x="1537744" y="3447574"/>
            <a:ext cx="4111950" cy="341042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851AD5A-9299-9C82-49B9-25F0F893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2"/>
          <a:stretch/>
        </p:blipFill>
        <p:spPr>
          <a:xfrm>
            <a:off x="5649694" y="3457100"/>
            <a:ext cx="4093912" cy="3391373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53D525D4-2648-7374-9CD4-9DEFBC945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"/>
          <a:stretch/>
        </p:blipFill>
        <p:spPr>
          <a:xfrm>
            <a:off x="5631656" y="56200"/>
            <a:ext cx="4093912" cy="3400900"/>
          </a:xfrm>
          <a:prstGeom prst="rect">
            <a:avLst/>
          </a:prstGeo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BB181221-FEB1-B7CE-2EE9-B534EC89E515}"/>
              </a:ext>
            </a:extLst>
          </p:cNvPr>
          <p:cNvSpPr txBox="1"/>
          <p:nvPr/>
        </p:nvSpPr>
        <p:spPr>
          <a:xfrm>
            <a:off x="1921937" y="2648694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Flow</a:t>
            </a:r>
            <a:endParaRPr lang="sl-SI" b="1" dirty="0"/>
          </a:p>
        </p:txBody>
      </p:sp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9C9A72EF-0163-D4CF-B565-4EC60EBEDE59}"/>
              </a:ext>
            </a:extLst>
          </p:cNvPr>
          <p:cNvSpPr txBox="1"/>
          <p:nvPr/>
        </p:nvSpPr>
        <p:spPr>
          <a:xfrm>
            <a:off x="6015849" y="2747523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Whistling</a:t>
            </a:r>
            <a:endParaRPr lang="sl-SI" b="1" dirty="0"/>
          </a:p>
        </p:txBody>
      </p: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9F06E8F3-7085-ACCB-153D-F503AE83BC23}"/>
              </a:ext>
            </a:extLst>
          </p:cNvPr>
          <p:cNvSpPr txBox="1"/>
          <p:nvPr/>
        </p:nvSpPr>
        <p:spPr>
          <a:xfrm>
            <a:off x="1921937" y="6059120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Cavitation</a:t>
            </a:r>
            <a:endParaRPr lang="sl-SI" b="1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44318571-4B1D-C98C-AF2B-75ED49D4CF07}"/>
              </a:ext>
            </a:extLst>
          </p:cNvPr>
          <p:cNvSpPr txBox="1"/>
          <p:nvPr/>
        </p:nvSpPr>
        <p:spPr>
          <a:xfrm>
            <a:off x="6033887" y="6148423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Rattling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306202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Širokozaslonsko</PresentationFormat>
  <Paragraphs>8</Paragraphs>
  <Slides>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Officeova tema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tilen tinta</dc:creator>
  <cp:lastModifiedBy>tilen tinta</cp:lastModifiedBy>
  <cp:revision>1</cp:revision>
  <dcterms:created xsi:type="dcterms:W3CDTF">2025-01-07T00:25:11Z</dcterms:created>
  <dcterms:modified xsi:type="dcterms:W3CDTF">2025-01-07T00:25:30Z</dcterms:modified>
</cp:coreProperties>
</file>