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9" d="100"/>
          <a:sy n="89" d="100"/>
        </p:scale>
        <p:origin x="-108" y="-246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in die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Modellierung“,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</a:t>
              </a:r>
              <a:r>
                <a:rPr lang="de-DE" sz="2000" i="1" dirty="0" smtClean="0">
                  <a:latin typeface="Calibri" pitchFamily="34" charset="0"/>
                </a:rPr>
                <a:t>Modellierung</a:t>
              </a:r>
              <a:endParaRPr lang="de-DE" sz="2000" i="1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348880"/>
            <a:ext cx="288000" cy="1800493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  <a:endParaRPr lang="de-DE" sz="2400" dirty="0" smtClean="0">
              <a:latin typeface="Calibri" pitchFamily="34" charset="0"/>
              <a:sym typeface="Wingding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smtClean="0">
                <a:latin typeface="Calibri" pitchFamily="34" charset="0"/>
              </a:rPr>
              <a:t>abc</a:t>
            </a:r>
            <a:r>
              <a:rPr lang="de-DE" sz="2400" dirty="0" smtClean="0">
                <a:latin typeface="Calibri" pitchFamily="34" charset="0"/>
              </a:rPr>
              <a:t> 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smtClean="0">
                <a:latin typeface="Calibri" pitchFamily="34" charset="0"/>
              </a:rPr>
              <a:t>abc 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140968"/>
            <a:ext cx="10044608" cy="3096344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706671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439547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Bildschirmpräsentation (4:3)</PresentationFormat>
  <Paragraphs>224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7452</cp:revision>
  <cp:lastPrinted>2008-04-07T13:32:56Z</cp:lastPrinted>
  <dcterms:created xsi:type="dcterms:W3CDTF">2002-11-14T10:27:51Z</dcterms:created>
  <dcterms:modified xsi:type="dcterms:W3CDTF">2016-11-23T14:16:24Z</dcterms:modified>
</cp:coreProperties>
</file>