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6" d="100"/>
          <a:sy n="96" d="100"/>
        </p:scale>
        <p:origin x="-480" y="-90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</a:t>
            </a:r>
            <a:r>
              <a:rPr lang="de-DE" sz="2400" dirty="0" smtClean="0">
                <a:latin typeface="Calibri" pitchFamily="34" charset="0"/>
              </a:rPr>
              <a:t>)</a:t>
            </a:r>
            <a:endParaRPr lang="de-DE" sz="2400" dirty="0" smtClean="0"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4140" y="2348880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smtClean="0">
                <a:latin typeface="Calibri" pitchFamily="34" charset="0"/>
              </a:rPr>
              <a:t>abc</a:t>
            </a:r>
            <a:r>
              <a:rPr lang="de-DE" sz="2400" dirty="0" smtClean="0">
                <a:latin typeface="Calibri" pitchFamily="34" charset="0"/>
              </a:rPr>
              <a:t> 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smtClean="0">
                <a:latin typeface="Calibri" pitchFamily="34" charset="0"/>
              </a:rPr>
              <a:t>abc 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212976"/>
            <a:ext cx="10044608" cy="3024336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933056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739079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</a:t>
            </a:r>
            <a:r>
              <a:rPr lang="de-DE" sz="2400" dirty="0" smtClean="0">
                <a:latin typeface="Calibri" pitchFamily="34" charset="0"/>
              </a:rPr>
              <a:t>(z.B. Verdunstung</a:t>
            </a:r>
            <a:r>
              <a:rPr lang="de-DE" sz="2400" dirty="0" smtClean="0">
                <a:latin typeface="Calibri" pitchFamily="34" charset="0"/>
              </a:rPr>
              <a:t>, Schnee</a:t>
            </a:r>
            <a:r>
              <a:rPr lang="de-DE" sz="2400" dirty="0" smtClean="0">
                <a:latin typeface="Calibri" pitchFamily="34" charset="0"/>
              </a:rPr>
              <a:t>)</a:t>
            </a:r>
            <a:endParaRPr lang="de-DE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Bildschirmpräsentation (4:3)</PresentationFormat>
  <Paragraphs>221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7454</cp:revision>
  <cp:lastPrinted>2008-04-07T13:32:56Z</cp:lastPrinted>
  <dcterms:created xsi:type="dcterms:W3CDTF">2002-11-14T10:27:51Z</dcterms:created>
  <dcterms:modified xsi:type="dcterms:W3CDTF">2016-11-24T13:46:19Z</dcterms:modified>
</cp:coreProperties>
</file>