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92" r:id="rId2"/>
    <p:sldId id="966" r:id="rId3"/>
    <p:sldId id="980" r:id="rId4"/>
    <p:sldId id="979" r:id="rId5"/>
    <p:sldId id="825" r:id="rId6"/>
    <p:sldId id="985" r:id="rId7"/>
    <p:sldId id="981" r:id="rId8"/>
    <p:sldId id="986" r:id="rId9"/>
    <p:sldId id="987" r:id="rId10"/>
    <p:sldId id="982" r:id="rId11"/>
    <p:sldId id="989" r:id="rId12"/>
    <p:sldId id="983" r:id="rId13"/>
    <p:sldId id="984" r:id="rId14"/>
    <p:sldId id="990" r:id="rId15"/>
    <p:sldId id="988" r:id="rId16"/>
  </p:sldIdLst>
  <p:sldSz cx="9144000" cy="6858000" type="screen4x3"/>
  <p:notesSz cx="7099300" cy="96012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MV Boli" pitchFamily="2" charset="0"/>
      <p:regular r:id="rId2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4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in die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Modellierung“,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</a:t>
              </a:r>
              <a:r>
                <a:rPr lang="de-DE" sz="2000" i="1" dirty="0" smtClean="0">
                  <a:latin typeface="Calibri" pitchFamily="34" charset="0"/>
                </a:rPr>
                <a:t>und Geoökologische </a:t>
              </a:r>
              <a:r>
                <a:rPr lang="de-DE" sz="2000" i="1" dirty="0" smtClean="0">
                  <a:latin typeface="Calibri" pitchFamily="34" charset="0"/>
                </a:rPr>
                <a:t>Modellierung</a:t>
              </a:r>
              <a:endParaRPr lang="de-DE" sz="2000" i="1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765175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56221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4990" y="4057908"/>
            <a:ext cx="511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ruf den </a:t>
            </a:r>
            <a:r>
              <a:rPr lang="de-DE" sz="2800" dirty="0" err="1" smtClean="0">
                <a:latin typeface="Calibri" pitchFamily="34" charset="0"/>
              </a:rPr>
              <a:t>Codefight</a:t>
            </a:r>
            <a:r>
              <a:rPr lang="de-DE" sz="2800" dirty="0" smtClean="0">
                <a:latin typeface="Calibri" pitchFamily="34" charset="0"/>
              </a:rPr>
              <a:t> für den 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1. Termin auf. 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Bildschirmpräsentation (4:3)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7337</cp:revision>
  <cp:lastPrinted>2008-04-07T13:32:56Z</cp:lastPrinted>
  <dcterms:created xsi:type="dcterms:W3CDTF">2002-11-14T10:27:51Z</dcterms:created>
  <dcterms:modified xsi:type="dcterms:W3CDTF">2016-11-23T14:07:37Z</dcterms:modified>
</cp:coreProperties>
</file>