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92" r:id="rId2"/>
    <p:sldId id="966" r:id="rId3"/>
    <p:sldId id="979" r:id="rId4"/>
    <p:sldId id="980" r:id="rId5"/>
  </p:sldIdLst>
  <p:sldSz cx="9144000" cy="6858000" type="screen4x3"/>
  <p:notesSz cx="7099300" cy="96012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MV Boli" pitchFamily="2" charset="0"/>
      <p:regular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6699"/>
    <a:srgbClr val="2B5681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754"/>
        <p:guide orient="horz"/>
        <p:guide orient="horz" pos="4292"/>
        <p:guide orient="horz" pos="300"/>
        <p:guide orient="horz" pos="482"/>
        <p:guide orient="horz" pos="2704"/>
        <p:guide orient="horz" pos="2795"/>
        <p:guide orient="horz" pos="3929"/>
        <p:guide pos="5284"/>
        <p:guide pos="1156"/>
        <p:guide pos="22"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Erweiterung des abcd-Modells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Abschlussquiz Hydrologie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6" y="908720"/>
            <a:ext cx="273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MV Boli</vt:lpstr>
      <vt:lpstr>Times New Roman</vt:lpstr>
      <vt:lpstr>Standarddesign</vt:lpstr>
      <vt:lpstr>Folie 1</vt:lpstr>
      <vt:lpstr>Folie 2</vt:lpstr>
      <vt:lpstr>Folie 3</vt:lpstr>
      <vt:lpstr>Folie 4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7557</cp:revision>
  <cp:lastPrinted>2008-04-07T13:32:56Z</cp:lastPrinted>
  <dcterms:created xsi:type="dcterms:W3CDTF">2002-11-14T10:27:51Z</dcterms:created>
  <dcterms:modified xsi:type="dcterms:W3CDTF">2016-11-23T14:30:12Z</dcterms:modified>
</cp:coreProperties>
</file>