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25" r:id="rId2"/>
    <p:sldId id="926" r:id="rId3"/>
    <p:sldId id="927" r:id="rId4"/>
    <p:sldId id="923" r:id="rId5"/>
    <p:sldId id="928" r:id="rId6"/>
    <p:sldId id="901" r:id="rId7"/>
    <p:sldId id="903" r:id="rId8"/>
    <p:sldId id="899" r:id="rId9"/>
    <p:sldId id="904" r:id="rId10"/>
    <p:sldId id="900" r:id="rId11"/>
    <p:sldId id="929" r:id="rId12"/>
    <p:sldId id="911" r:id="rId13"/>
    <p:sldId id="908" r:id="rId14"/>
    <p:sldId id="920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09/01/2018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2017/18      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inyurl.com/eim-1718-3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707" name="Formel" r:id="rId5" imgW="67810320" imgH="162471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8" name="Formel" r:id="rId6" imgW="2057400" imgH="4826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9" name="Formel" r:id="rId7" imgW="41529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10" name="Formel" r:id="rId8" imgW="2057400" imgH="4826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26" name="Formel" r:id="rId3" imgW="723586" imgH="241195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27" name="Formel" r:id="rId4" imgW="2184400" imgH="2413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28" name="Formel" r:id="rId5" imgW="1802160" imgH="29232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29" name="Formel" r:id="rId6" imgW="1548728" imgH="241195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30" name="Formel" r:id="rId11" imgW="1028254" imgH="482391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31" name="Formel" r:id="rId12" imgW="774364" imgH="482391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Wachstum  unter Umwelteinwirkung und logistisches Wachstum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334784" y="4775594"/>
            <a:ext cx="8685391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>
            <a:spAutoFit/>
          </a:bodyPr>
          <a:lstStyle/>
          <a:p>
            <a:r>
              <a:rPr lang="de-DE" sz="4400" b="1" dirty="0" smtClean="0">
                <a:hlinkClick r:id="rId4"/>
              </a:rPr>
              <a:t>https://</a:t>
            </a:r>
            <a:r>
              <a:rPr lang="de-DE" sz="4400" b="1" dirty="0" smtClean="0">
                <a:hlinkClick r:id="rId4"/>
              </a:rPr>
              <a:t>tinyurl.com/eim-1718-3-1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56322" name="Formel" r:id="rId4" imgW="26791560" imgH="649116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56323" name="Formel" r:id="rId5" imgW="38569320" imgH="146214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4" grpId="0"/>
      <p:bldP spid="1061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7" name="Formel" r:id="rId6" imgW="43442640" imgH="73044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769730003"/>
              </p:ext>
            </p:extLst>
          </p:nvPr>
        </p:nvGraphicFramePr>
        <p:xfrm>
          <a:off x="5816600" y="1466850"/>
          <a:ext cx="2162175" cy="612775"/>
        </p:xfrm>
        <a:graphic>
          <a:graphicData uri="http://schemas.openxmlformats.org/presentationml/2006/ole">
            <p:oleObj spid="_x0000_s24589" name="Formel" r:id="rId5" imgW="15238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82711806"/>
              </p:ext>
            </p:extLst>
          </p:nvPr>
        </p:nvGraphicFramePr>
        <p:xfrm>
          <a:off x="758825" y="1520825"/>
          <a:ext cx="2678113" cy="395288"/>
        </p:xfrm>
        <a:graphic>
          <a:graphicData uri="http://schemas.openxmlformats.org/presentationml/2006/ole">
            <p:oleObj spid="_x0000_s24590" name="Formel" r:id="rId6" imgW="154908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175</Paragraphs>
  <Slides>16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Exponentielles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 – seltsame Effekte</vt:lpstr>
      <vt:lpstr>Folie 11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7530</cp:revision>
  <cp:lastPrinted>2008-04-07T13:32:56Z</cp:lastPrinted>
  <dcterms:created xsi:type="dcterms:W3CDTF">2002-11-14T10:27:51Z</dcterms:created>
  <dcterms:modified xsi:type="dcterms:W3CDTF">2018-01-09T15:22:36Z</dcterms:modified>
</cp:coreProperties>
</file>