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66" d="100"/>
          <a:sy n="66" d="100"/>
        </p:scale>
        <p:origin x="-1572" y="-78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348880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Modells?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</a:t>
            </a:r>
            <a:r>
              <a:rPr lang="de-DE" sz="2400" dirty="0" smtClean="0">
                <a:latin typeface="Calibri" pitchFamily="34" charset="0"/>
              </a:rPr>
              <a:t>Modellierung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</a:t>
            </a:r>
            <a:r>
              <a:rPr lang="de-DE" sz="2400" dirty="0" smtClean="0">
                <a:latin typeface="Calibri" pitchFamily="34" charset="0"/>
              </a:rPr>
              <a:t>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 bwMode="auto">
          <a:xfrm>
            <a:off x="611188" y="4283368"/>
            <a:ext cx="7273925" cy="1512000"/>
          </a:xfrm>
          <a:prstGeom prst="roundRect">
            <a:avLst>
              <a:gd name="adj" fmla="val 5866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212976"/>
            <a:ext cx="10044608" cy="3024336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933056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739079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(z.B. Verdunstung, Schnee)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Bildschirmpräsentation (4:3)</PresentationFormat>
  <Paragraphs>220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7459</cp:revision>
  <cp:lastPrinted>2008-04-07T13:32:56Z</cp:lastPrinted>
  <dcterms:created xsi:type="dcterms:W3CDTF">2002-11-14T10:27:51Z</dcterms:created>
  <dcterms:modified xsi:type="dcterms:W3CDTF">2016-12-21T10:29:57Z</dcterms:modified>
</cp:coreProperties>
</file>