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914" r:id="rId2"/>
    <p:sldId id="915" r:id="rId3"/>
    <p:sldId id="917" r:id="rId4"/>
    <p:sldId id="922" r:id="rId5"/>
    <p:sldId id="895" r:id="rId6"/>
    <p:sldId id="905" r:id="rId7"/>
    <p:sldId id="896" r:id="rId8"/>
    <p:sldId id="909" r:id="rId9"/>
    <p:sldId id="898" r:id="rId10"/>
    <p:sldId id="923" r:id="rId11"/>
  </p:sldIdLst>
  <p:sldSz cx="9144000" cy="6858000" type="screen4x3"/>
  <p:notesSz cx="7099300" cy="96012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V Boli" panose="02000500030200090000" pitchFamily="2" charset="0"/>
      <p:regular r:id="rId1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napToGrid="0" showGuides="1">
      <p:cViewPr>
        <p:scale>
          <a:sx n="100" d="100"/>
          <a:sy n="100" d="100"/>
        </p:scale>
        <p:origin x="-1260" y="480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13/12/2017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2017/18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5" name="Rechteck 4"/>
          <p:cNvSpPr/>
          <p:nvPr/>
        </p:nvSpPr>
        <p:spPr>
          <a:xfrm>
            <a:off x="4283968" y="5373216"/>
            <a:ext cx="408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tinyurl.com/eim-1718-2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355976" y="6021288"/>
            <a:ext cx="2859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11:15 – 9.1.2018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exponentielle Wachstum – die Grenzen des Wachstums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5" name="Rechteck 4"/>
          <p:cNvSpPr/>
          <p:nvPr/>
        </p:nvSpPr>
        <p:spPr>
          <a:xfrm>
            <a:off x="4283968" y="5373216"/>
            <a:ext cx="408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tinyurl.com/eim-1718-2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355976" y="6021288"/>
            <a:ext cx="2859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11:15 – 9.1.2018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Individuenbasierte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			</a:t>
            </a:r>
            <a:r>
              <a:rPr lang="en-GB" dirty="0" err="1" smtClean="0"/>
              <a:t>generationen</a:t>
            </a:r>
            <a:r>
              <a:rPr lang="en-GB" dirty="0" smtClean="0"/>
              <a:t>-/</a:t>
            </a:r>
            <a:r>
              <a:rPr lang="en-GB" dirty="0" err="1" smtClean="0"/>
              <a:t>zyklengesteuerte</a:t>
            </a:r>
            <a:r>
              <a:rPr lang="en-GB" dirty="0" smtClean="0"/>
              <a:t> 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990975" y="4997450"/>
          <a:ext cx="4968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Formel" r:id="rId4" imgW="190335" imgH="177646" progId="Equation.3">
                  <p:embed/>
                </p:oleObj>
              </mc:Choice>
              <mc:Fallback>
                <p:oleObj name="Formel" r:id="rId4" imgW="190335" imgH="17764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4997450"/>
                        <a:ext cx="4968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hteck 17"/>
          <p:cNvSpPr/>
          <p:nvPr/>
        </p:nvSpPr>
        <p:spPr>
          <a:xfrm>
            <a:off x="5796136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99593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83569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Formel" r:id="rId4" imgW="26791560" imgH="6491160" progId="Equation.3">
                  <p:embed/>
                </p:oleObj>
              </mc:Choice>
              <mc:Fallback>
                <p:oleObj name="Formel" r:id="rId4" imgW="26791560" imgH="649116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1412776"/>
                        <a:ext cx="14859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Formel" r:id="rId6" imgW="38569320" imgH="14621400" progId="Equation.3">
                  <p:embed/>
                </p:oleObj>
              </mc:Choice>
              <mc:Fallback>
                <p:oleObj name="Formel" r:id="rId6" imgW="38569320" imgH="146214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12776"/>
                        <a:ext cx="2085590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=0.2,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=30,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),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 und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Bildschirmpräsentation (4:3)</PresentationFormat>
  <Paragraphs>121</Paragraphs>
  <Slides>10</Slides>
  <Notes>8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Symbol</vt:lpstr>
      <vt:lpstr>Courier New</vt:lpstr>
      <vt:lpstr>Times New Roman</vt:lpstr>
      <vt:lpstr>Wingdings</vt:lpstr>
      <vt:lpstr>MV Boli</vt:lpstr>
      <vt:lpstr>Standarddesign</vt:lpstr>
      <vt:lpstr>Formel</vt:lpstr>
      <vt:lpstr>PowerPoint-Präsentation</vt:lpstr>
      <vt:lpstr>PowerPoint-Präsentation</vt:lpstr>
      <vt:lpstr>PowerPoint-Präsentation</vt:lpstr>
      <vt:lpstr>PowerPoint-Präsentation</vt:lpstr>
      <vt:lpstr>Ökologische Modellierung</vt:lpstr>
      <vt:lpstr>Fallbeispiel: Kaninchen im neuen Habitat</vt:lpstr>
      <vt:lpstr>Exponentielles Wachstum</vt:lpstr>
      <vt:lpstr>Exponentielles Wachstum</vt:lpstr>
      <vt:lpstr>Exponentielles Wachstum - Merkmale</vt:lpstr>
      <vt:lpstr>PowerPoint-Präsentation</vt:lpstr>
    </vt:vector>
  </TitlesOfParts>
  <Company>WZ für Umweltsystemforschung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numerik</cp:lastModifiedBy>
  <cp:revision>7531</cp:revision>
  <cp:lastPrinted>2008-04-07T13:32:56Z</cp:lastPrinted>
  <dcterms:created xsi:type="dcterms:W3CDTF">2002-11-14T10:27:51Z</dcterms:created>
  <dcterms:modified xsi:type="dcterms:W3CDTF">2017-12-13T10:47:50Z</dcterms:modified>
</cp:coreProperties>
</file>