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993" r:id="rId7"/>
    <p:sldId id="825" r:id="rId8"/>
    <p:sldId id="985" r:id="rId9"/>
    <p:sldId id="981" r:id="rId10"/>
    <p:sldId id="986" r:id="rId11"/>
    <p:sldId id="987" r:id="rId12"/>
    <p:sldId id="982" r:id="rId13"/>
    <p:sldId id="989" r:id="rId14"/>
    <p:sldId id="983" r:id="rId15"/>
    <p:sldId id="984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9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Dienstag nach VL-Schluss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20.12.2016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Donnerstag, 10:15-11:45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15.12.2016</a:t>
            </a:r>
          </a:p>
          <a:p>
            <a:pPr lvl="1">
              <a:buFont typeface="Arial" pitchFamily="34" charset="0"/>
              <a:buChar char="•"/>
            </a:pPr>
            <a:r>
              <a:rPr lang="de-DE" sz="2800" b="1" u="sng" dirty="0" smtClean="0">
                <a:latin typeface="Calibri" pitchFamily="34" charset="0"/>
              </a:rPr>
              <a:t> 5.1.2017  </a:t>
            </a:r>
            <a:r>
              <a:rPr lang="de-DE" sz="2800" b="1" u="sng" smtClean="0">
                <a:latin typeface="Calibri" pitchFamily="34" charset="0"/>
                <a:sym typeface="Wingdings" pitchFamily="2" charset="2"/>
              </a:rPr>
              <a:t> gewählt</a:t>
            </a:r>
            <a:endParaRPr lang="de-DE" sz="2800" b="1" u="sng" dirty="0" smtClean="0">
              <a:latin typeface="Calibri" pitchFamily="34" charset="0"/>
            </a:endParaRPr>
          </a:p>
          <a:p>
            <a:endParaRPr lang="de-DE" sz="2800" dirty="0" smtClean="0">
              <a:latin typeface="Calibri" pitchFamily="34" charset="0"/>
            </a:endParaRPr>
          </a:p>
          <a:p>
            <a:endParaRPr lang="de-DE" sz="2800" dirty="0">
              <a:latin typeface="Calibri" pitchFamily="34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E-Mail mit gewähltem Nutzernamen an </a:t>
            </a:r>
            <a:r>
              <a:rPr lang="de-DE" sz="2800" dirty="0" err="1" smtClean="0">
                <a:latin typeface="Calibri" pitchFamily="34" charset="0"/>
              </a:rPr>
              <a:t>francke@uni</a:t>
            </a:r>
            <a:r>
              <a:rPr lang="de-DE" sz="2800" dirty="0" smtClean="0">
                <a:latin typeface="Calibri" pitchFamily="34" charset="0"/>
              </a:rPr>
              <a:t>-...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3. 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</a:t>
            </a:r>
            <a:r>
              <a:rPr lang="de-DE" sz="2800" dirty="0" smtClean="0">
                <a:latin typeface="Calibri" pitchFamily="34" charset="0"/>
              </a:rPr>
              <a:t>melde </a:t>
            </a:r>
            <a:r>
              <a:rPr lang="de-DE" sz="2800" dirty="0" smtClean="0">
                <a:latin typeface="Calibri" pitchFamily="34" charset="0"/>
              </a:rPr>
              <a:t>Dich zum Turnier an: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</a:rPr>
              <a:t>http://tinyurl.com/einfmod-1</a:t>
            </a:r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251520" y="476672"/>
            <a:ext cx="5544616" cy="3600400"/>
          </a:xfrm>
          <a:prstGeom prst="rect">
            <a:avLst/>
          </a:prstGeom>
          <a:solidFill>
            <a:schemeClr val="bg1">
              <a:alpha val="69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7349</cp:revision>
  <cp:lastPrinted>2008-04-07T13:32:56Z</cp:lastPrinted>
  <dcterms:created xsi:type="dcterms:W3CDTF">2002-11-14T10:27:51Z</dcterms:created>
  <dcterms:modified xsi:type="dcterms:W3CDTF">2017-01-03T12:02:12Z</dcterms:modified>
</cp:coreProperties>
</file>