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92" r:id="rId2"/>
    <p:sldId id="966" r:id="rId3"/>
    <p:sldId id="979" r:id="rId4"/>
  </p:sldIdLst>
  <p:sldSz cx="9144000" cy="6858000" type="screen4x3"/>
  <p:notesSz cx="7099300" cy="96012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MV Boli" pitchFamily="2" charset="0"/>
      <p:regular r:id="rId1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6699"/>
    <a:srgbClr val="2B5681"/>
    <a:srgbClr val="FFFFFF"/>
    <a:srgbClr val="6699FF"/>
    <a:srgbClr val="996633"/>
    <a:srgbClr val="000000"/>
    <a:srgbClr val="FFCC99"/>
    <a:srgbClr val="ADADEB"/>
    <a:srgbClr val="FF7C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2373" autoAdjust="0"/>
  </p:normalViewPr>
  <p:slideViewPr>
    <p:cSldViewPr showGuides="1">
      <p:cViewPr varScale="1">
        <p:scale>
          <a:sx n="98" d="100"/>
          <a:sy n="98" d="100"/>
        </p:scale>
        <p:origin x="-420" y="-90"/>
      </p:cViewPr>
      <p:guideLst>
        <p:guide orient="horz" pos="754"/>
        <p:guide orient="horz"/>
        <p:guide orient="horz" pos="4292"/>
        <p:guide orient="horz" pos="300"/>
        <p:guide orient="horz" pos="482"/>
        <p:guide orient="horz" pos="2704"/>
        <p:guide orient="horz" pos="2795"/>
        <p:guide orient="horz" pos="3929"/>
        <p:guide pos="5284"/>
        <p:guide pos="1156"/>
        <p:guide pos="22"/>
        <p:guide pos="4967"/>
        <p:guide pos="158"/>
        <p:guide pos="2789"/>
        <p:guide pos="5647"/>
        <p:guide pos="24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howGuides="1">
      <p:cViewPr varScale="1">
        <p:scale>
          <a:sx n="76" d="100"/>
          <a:sy n="76" d="100"/>
        </p:scale>
        <p:origin x="-2058" y="-114"/>
      </p:cViewPr>
      <p:guideLst>
        <p:guide orient="horz" pos="3026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598DD73-B27F-49C7-AA1E-867464C29E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266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556125"/>
            <a:ext cx="5207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0781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120188"/>
            <a:ext cx="3078162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76" tIns="45837" rIns="91676" bIns="4583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2212C83-DC4D-476D-A23A-7CCEA46B7A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810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1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2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D38BEE-98AD-47B5-ACB6-99D4E6981050}" type="slidenum">
              <a:rPr lang="de-DE" smtClean="0"/>
              <a:pPr>
                <a:defRPr/>
              </a:pPr>
              <a:t>3</a:t>
            </a:fld>
            <a:endParaRPr lang="de-DE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20725"/>
            <a:ext cx="4799013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564063"/>
            <a:ext cx="5207000" cy="4316412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34250" y="188913"/>
            <a:ext cx="2062163" cy="65928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188913"/>
            <a:ext cx="6038850" cy="65928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1600" y="1676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1613" y="0"/>
            <a:ext cx="7924800" cy="76470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"/>
            <a:ext cx="9144000" cy="476671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924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0" y="6237312"/>
            <a:ext cx="9144000" cy="620688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1979712" y="6381308"/>
            <a:ext cx="7164288" cy="3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noProof="0" dirty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t>Übung zur Einführung in die Modellierung, Wintersemester 2016/17                 #</a:t>
            </a:r>
            <a:fld id="{19621714-58BB-457A-826B-841F6E217726}" type="slidenum">
              <a:rPr lang="de-DE" noProof="0" smtClean="0">
                <a:solidFill>
                  <a:schemeClr val="bg1"/>
                </a:solidFill>
                <a:latin typeface="Calibri" pitchFamily="34" charset="0"/>
                <a:cs typeface="+mn-cs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noProof="0" dirty="0">
              <a:solidFill>
                <a:schemeClr val="bg1"/>
              </a:solidFill>
              <a:latin typeface="Calibri" pitchFamily="34" charset="0"/>
              <a:cs typeface="+mn-cs"/>
            </a:endParaRPr>
          </a:p>
        </p:txBody>
      </p:sp>
      <p:pic>
        <p:nvPicPr>
          <p:cNvPr id="98306" name="Picture 2" descr="http://upload.wikimedia.org/wikipedia/commons/thumb/b/b9/Universit%C3%A4t_Potsdam_logo.svg/200px-Universit%C3%A4t_Potsdam_logo.svg.png"/>
          <p:cNvPicPr>
            <a:picLocks noChangeAspect="1" noChangeArrowheads="1"/>
          </p:cNvPicPr>
          <p:nvPr userDrawn="1"/>
        </p:nvPicPr>
        <p:blipFill>
          <a:blip r:embed="rId13" cstate="screen">
            <a:lum bright="70000" contrast="-70000"/>
          </a:blip>
          <a:stretch>
            <a:fillRect/>
          </a:stretch>
        </p:blipFill>
        <p:spPr bwMode="auto">
          <a:xfrm>
            <a:off x="107504" y="6248070"/>
            <a:ext cx="621846" cy="62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08" name="Picture 4" descr="http://www.geo.uni-potsdam.de/tl_files/downloads/Logos/jpeg_png/Inst_Logo_E_3.png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850707" y="6237312"/>
            <a:ext cx="624949" cy="6206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333500" indent="-1905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14500" indent="-1905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1717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6289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0861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543300" indent="-1905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Einführung in die Modellierung</a:t>
            </a:r>
          </a:p>
        </p:txBody>
      </p:sp>
      <p:sp>
        <p:nvSpPr>
          <p:cNvPr id="29" name="Rechteck 28"/>
          <p:cNvSpPr/>
          <p:nvPr/>
        </p:nvSpPr>
        <p:spPr>
          <a:xfrm>
            <a:off x="0" y="2330877"/>
            <a:ext cx="9143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dirty="0" smtClean="0">
                <a:latin typeface="Calibri" pitchFamily="34" charset="0"/>
              </a:rPr>
              <a:t>Till Francke und Maik Heistermann</a:t>
            </a:r>
          </a:p>
          <a:p>
            <a:pPr algn="ctr"/>
            <a:r>
              <a:rPr lang="de-DE" sz="2800" i="1" dirty="0" smtClean="0">
                <a:latin typeface="Calibri" pitchFamily="34" charset="0"/>
              </a:rPr>
              <a:t>Universität Potsdam</a:t>
            </a:r>
            <a:endParaRPr lang="de-DE" sz="2800" i="1" dirty="0"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" y="3429000"/>
            <a:ext cx="9144000" cy="2880320"/>
            <a:chOff x="1" y="3429000"/>
            <a:chExt cx="9144000" cy="2880320"/>
          </a:xfrm>
        </p:grpSpPr>
        <p:grpSp>
          <p:nvGrpSpPr>
            <p:cNvPr id="3" name="Gruppieren 8"/>
            <p:cNvGrpSpPr/>
            <p:nvPr/>
          </p:nvGrpSpPr>
          <p:grpSpPr>
            <a:xfrm>
              <a:off x="2541518" y="3429000"/>
              <a:ext cx="4195714" cy="1698813"/>
              <a:chOff x="2541518" y="3429000"/>
              <a:chExt cx="4195714" cy="1698813"/>
            </a:xfrm>
          </p:grpSpPr>
          <p:pic>
            <p:nvPicPr>
              <p:cNvPr id="26" name="Picture 10" descr="unilogo_600dpi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DFDFD"/>
                  </a:clrFrom>
                  <a:clrTo>
                    <a:srgbClr val="FDFDFD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297072" y="3429000"/>
                <a:ext cx="1440160" cy="152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Grafik 12" descr="Logo_E_Vers1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50512" y="3687082"/>
                <a:ext cx="1440731" cy="1440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" name="Ellipse 27"/>
              <p:cNvSpPr/>
              <p:nvPr/>
            </p:nvSpPr>
            <p:spPr bwMode="auto">
              <a:xfrm>
                <a:off x="2541518" y="4049221"/>
                <a:ext cx="936104" cy="935956"/>
              </a:xfrm>
              <a:prstGeom prst="ellipse">
                <a:avLst/>
              </a:prstGeom>
              <a:solidFill>
                <a:srgbClr val="152657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/>
              <a:lstStyle/>
              <a:p>
                <a:pPr>
                  <a:defRPr/>
                </a:pPr>
                <a:endParaRPr lang="de-DE" dirty="0"/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1" y="5601434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dirty="0" smtClean="0">
                  <a:latin typeface="Calibri" pitchFamily="34" charset="0"/>
                </a:rPr>
                <a:t>Übung im </a:t>
              </a:r>
              <a:r>
                <a:rPr lang="de-DE" sz="2000" smtClean="0">
                  <a:latin typeface="Calibri" pitchFamily="34" charset="0"/>
                </a:rPr>
                <a:t>Modul </a:t>
              </a:r>
              <a:br>
                <a:rPr lang="de-DE" sz="2000" smtClean="0">
                  <a:latin typeface="Calibri" pitchFamily="34" charset="0"/>
                </a:rPr>
              </a:br>
              <a:r>
                <a:rPr lang="de-DE" sz="2000" smtClean="0">
                  <a:latin typeface="Calibri" pitchFamily="34" charset="0"/>
                </a:rPr>
                <a:t>Versuchsplanung </a:t>
              </a:r>
              <a:r>
                <a:rPr lang="de-DE" sz="2000" dirty="0" smtClean="0">
                  <a:latin typeface="Calibri" pitchFamily="34" charset="0"/>
                </a:rPr>
                <a:t>und </a:t>
              </a:r>
              <a:r>
                <a:rPr lang="de-DE" sz="2000" smtClean="0">
                  <a:latin typeface="Calibri" pitchFamily="34" charset="0"/>
                </a:rPr>
                <a:t>Geoökologische Modellierung</a:t>
              </a:r>
              <a:endParaRPr lang="de-DE" sz="2000" dirty="0" smtClean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2244E-6 L 0 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3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In diesem Semester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 als Werkzeug in der Modellierung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b="1" dirty="0" smtClean="0">
                <a:solidFill>
                  <a:srgbClr val="00B050"/>
                </a:solidFill>
                <a:latin typeface="Calibri" pitchFamily="34" charset="0"/>
              </a:rPr>
              <a:t>Hydrologische Modelle</a:t>
            </a:r>
            <a:r>
              <a:rPr lang="de-DE" sz="2400" dirty="0" smtClean="0">
                <a:latin typeface="Calibri" pitchFamily="34" charset="0"/>
              </a:rPr>
              <a:t> 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Ökologische Modelle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(Ökohydrologische Modelle)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 txBox="1">
            <a:spLocks noChangeArrowheads="1"/>
          </p:cNvSpPr>
          <p:nvPr/>
        </p:nvSpPr>
        <p:spPr>
          <a:xfrm>
            <a:off x="0" y="787674"/>
            <a:ext cx="9144000" cy="1849238"/>
          </a:xfrm>
          <a:prstGeom prst="rect">
            <a:avLst/>
          </a:prstGeo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de-DE" sz="3600" dirty="0" smtClean="0">
                <a:latin typeface="Calibri" pitchFamily="34" charset="0"/>
              </a:rPr>
              <a:t>Wintersemester 2016/17</a:t>
            </a:r>
          </a:p>
          <a:p>
            <a:pPr lvl="0" algn="ctr">
              <a:spcAft>
                <a:spcPts val="0"/>
              </a:spcAft>
              <a:defRPr/>
            </a:pPr>
            <a:r>
              <a:rPr lang="de-DE" sz="3600" b="1" i="1" kern="0" dirty="0" smtClean="0"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latin typeface="Calibri" pitchFamily="34" charset="0"/>
                <a:cs typeface="MV Boli" pitchFamily="2" charset="0"/>
              </a:rPr>
              <a:t>Einführung in die Modellierung</a:t>
            </a:r>
            <a:r>
              <a:rPr kumimoji="0" lang="de-DE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152657"/>
                </a:solidFill>
                <a:effectLst>
                  <a:reflection blurRad="6350" stA="56000" endPos="58000" dir="5400000" sy="-100000" algn="bl" rotWithShape="0"/>
                </a:effectLst>
                <a:uLnTx/>
                <a:uFillTx/>
                <a:latin typeface="Calibri" pitchFamily="34" charset="0"/>
                <a:ea typeface="+mj-ea"/>
                <a:cs typeface="MV Boli" pitchFamily="2" charset="0"/>
              </a:rPr>
              <a:t>  </a:t>
            </a:r>
          </a:p>
        </p:txBody>
      </p:sp>
      <p:grpSp>
        <p:nvGrpSpPr>
          <p:cNvPr id="2" name="Gruppieren 8"/>
          <p:cNvGrpSpPr/>
          <p:nvPr/>
        </p:nvGrpSpPr>
        <p:grpSpPr>
          <a:xfrm>
            <a:off x="2541518" y="4866265"/>
            <a:ext cx="4195714" cy="1698813"/>
            <a:chOff x="2541518" y="3429000"/>
            <a:chExt cx="4195714" cy="1698813"/>
          </a:xfrm>
        </p:grpSpPr>
        <p:pic>
          <p:nvPicPr>
            <p:cNvPr id="26" name="Picture 10" descr="unilogo_600dpi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97072" y="3429000"/>
              <a:ext cx="1440160" cy="15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Grafik 12" descr="Logo_E_Vers1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0512" y="3687082"/>
              <a:ext cx="1440731" cy="1440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Ellipse 27"/>
            <p:cNvSpPr/>
            <p:nvPr/>
          </p:nvSpPr>
          <p:spPr bwMode="auto">
            <a:xfrm>
              <a:off x="2541518" y="4049221"/>
              <a:ext cx="936104" cy="935956"/>
            </a:xfrm>
            <a:prstGeom prst="ellipse">
              <a:avLst/>
            </a:prstGeom>
            <a:solidFill>
              <a:srgbClr val="152657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reflection blurRad="6350" stA="50000" endA="300" endPos="55500" dist="50800" dir="5400000" sy="-100000" algn="bl" rotWithShape="0"/>
            </a:effectLst>
          </p:spPr>
          <p:txBody>
            <a:bodyPr/>
            <a:lstStyle/>
            <a:p>
              <a:pPr>
                <a:defRPr/>
              </a:pPr>
              <a:endParaRPr lang="de-DE" dirty="0"/>
            </a:p>
          </p:txBody>
        </p:sp>
      </p:grpSp>
      <p:sp>
        <p:nvSpPr>
          <p:cNvPr id="10" name="Rechteck 9"/>
          <p:cNvSpPr/>
          <p:nvPr/>
        </p:nvSpPr>
        <p:spPr>
          <a:xfrm>
            <a:off x="1" y="2276872"/>
            <a:ext cx="9108504" cy="2693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dirty="0" smtClean="0">
                <a:latin typeface="Calibri" pitchFamily="34" charset="0"/>
              </a:rPr>
              <a:t>Heute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Rekapitulation: </a:t>
            </a:r>
            <a:r>
              <a:rPr lang="de-DE" sz="2400" i="1" dirty="0" smtClean="0">
                <a:latin typeface="Calibri" pitchFamily="34" charset="0"/>
              </a:rPr>
              <a:t>Das abcd-Modell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Modelldiagnose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Kalibrierung und Validierung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Erweiterung des abcd-Modells</a:t>
            </a:r>
          </a:p>
          <a:p>
            <a:pPr marL="269875" indent="-269875" algn="ctr">
              <a:spcAft>
                <a:spcPts val="600"/>
              </a:spcAft>
            </a:pPr>
            <a:r>
              <a:rPr lang="de-DE" sz="2400" dirty="0" smtClean="0">
                <a:latin typeface="Calibri" pitchFamily="34" charset="0"/>
              </a:rPr>
              <a:t>Abschlussquiz Hydrologie</a:t>
            </a:r>
            <a:endParaRPr lang="de-DE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Benutzerdefiniert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5681"/>
      </a:hlink>
      <a:folHlink>
        <a:srgbClr val="2B5681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MV Boli</vt:lpstr>
      <vt:lpstr>Times New Roman</vt:lpstr>
      <vt:lpstr>Standarddesign</vt:lpstr>
      <vt:lpstr>Folie 1</vt:lpstr>
      <vt:lpstr>Folie 2</vt:lpstr>
      <vt:lpstr>Folie 3</vt:lpstr>
    </vt:vector>
  </TitlesOfParts>
  <Company>WZ für Umweltsystemforschung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Super User</dc:creator>
  <cp:lastModifiedBy>Maik Heistermann</cp:lastModifiedBy>
  <cp:revision>7554</cp:revision>
  <cp:lastPrinted>2008-04-07T13:32:56Z</cp:lastPrinted>
  <dcterms:created xsi:type="dcterms:W3CDTF">2002-11-14T10:27:51Z</dcterms:created>
  <dcterms:modified xsi:type="dcterms:W3CDTF">2016-11-16T13:14:24Z</dcterms:modified>
</cp:coreProperties>
</file>