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993" r:id="rId7"/>
    <p:sldId id="825" r:id="rId8"/>
    <p:sldId id="985" r:id="rId9"/>
    <p:sldId id="981" r:id="rId10"/>
    <p:sldId id="986" r:id="rId11"/>
    <p:sldId id="987" r:id="rId12"/>
    <p:sldId id="982" r:id="rId13"/>
    <p:sldId id="989" r:id="rId14"/>
    <p:sldId id="983" r:id="rId15"/>
    <p:sldId id="984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836712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4488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2018/19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eim-1819-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2018/19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tinyurl.com/eim-1819-1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9:20 – 9:40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2018/19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2018/19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keine Veranstaltung wegen Überschneidung: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20.12.2017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Doppelveranstaltung</a:t>
            </a:r>
          </a:p>
          <a:p>
            <a:pPr lvl="1"/>
            <a:r>
              <a:rPr lang="de-DE" sz="2800" dirty="0" smtClean="0">
                <a:latin typeface="+mn-lt"/>
              </a:rPr>
              <a:t>10.01.2018, 08:15 - 11:45: Thema 3 + 4 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Einzelveranstaltungen:</a:t>
            </a:r>
          </a:p>
          <a:p>
            <a:pPr lvl="1"/>
            <a:r>
              <a:rPr lang="de-DE" sz="2800" dirty="0" smtClean="0">
                <a:latin typeface="+mn-lt"/>
              </a:rPr>
              <a:t>17.01.2018, 10:15 - 11:45: Thema 5 25.01.2018, 10:15 - 11:45: Thema 6 31.01.2018, 10:15 - 11:45: Thema 7</a:t>
            </a:r>
          </a:p>
          <a:p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</a:t>
            </a:r>
            <a:r>
              <a:rPr lang="de-DE" sz="2800" dirty="0" smtClean="0">
                <a:latin typeface="Calibri" pitchFamily="34" charset="0"/>
              </a:rPr>
              <a:t>Registrieren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3. Melde Dich zum Turnier an: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  <a:hlinkClick r:id="rId6"/>
              </a:rPr>
              <a:t>http://</a:t>
            </a:r>
            <a:r>
              <a:rPr lang="de-DE" sz="2400" b="1" dirty="0" smtClean="0">
                <a:hlinkClick r:id="rId6"/>
              </a:rPr>
              <a:t>tinyurl.com/</a:t>
            </a:r>
            <a:r>
              <a:rPr lang="de-DE" sz="2400" b="1" dirty="0" smtClean="0">
                <a:hlinkClick r:id="rId6"/>
              </a:rPr>
              <a:t>eim-1819-1</a:t>
            </a:r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Bildschirmpräsentation (4:3)</PresentationFormat>
  <Paragraphs>102</Paragraphs>
  <Slides>16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7355</cp:revision>
  <cp:lastPrinted>2008-04-07T13:32:56Z</cp:lastPrinted>
  <dcterms:created xsi:type="dcterms:W3CDTF">2002-11-14T10:27:51Z</dcterms:created>
  <dcterms:modified xsi:type="dcterms:W3CDTF">2018-12-04T12:26:31Z</dcterms:modified>
</cp:coreProperties>
</file>