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  <p:sldId id="901" r:id="rId11"/>
    <p:sldId id="903" r:id="rId12"/>
    <p:sldId id="918" r:id="rId13"/>
    <p:sldId id="899" r:id="rId14"/>
    <p:sldId id="904" r:id="rId15"/>
    <p:sldId id="900" r:id="rId16"/>
    <p:sldId id="911" r:id="rId17"/>
    <p:sldId id="908" r:id="rId18"/>
    <p:sldId id="920" r:id="rId19"/>
    <p:sldId id="913" r:id="rId20"/>
    <p:sldId id="912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17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14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03/01/2017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698" name="Formel" r:id="rId5" imgW="2120760" imgH="5079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2" name="Formel" r:id="rId8" imgW="2057400" imgH="4824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17" name="Formel" r:id="rId6" imgW="154908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18" name="Formel" r:id="rId11" imgW="1028520" imgH="482400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19" name="Formel" r:id="rId12" imgW="774360" imgH="482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2526" y="4162548"/>
            <a:ext cx="6925037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>
            <a:spAutoFit/>
          </a:bodyPr>
          <a:lstStyle/>
          <a:p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http://</a:t>
            </a:r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tinyurl.com/einfmod-2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69" name="Formel" r:id="rId4" imgW="190440" imgH="177480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Bildschirmpräsentation (4:3)</PresentationFormat>
  <Paragraphs>250</Paragraphs>
  <Slides>20</Slides>
  <Notes>10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Vergleich mit Beobachtungen</vt:lpstr>
      <vt:lpstr>Wachstum unter Umwelteinwirkungen</vt:lpstr>
      <vt:lpstr>Folie 12</vt:lpstr>
      <vt:lpstr>Vergleich mit Beobachtungen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7521</cp:revision>
  <cp:lastPrinted>2008-04-07T13:32:56Z</cp:lastPrinted>
  <dcterms:created xsi:type="dcterms:W3CDTF">2002-11-14T10:27:51Z</dcterms:created>
  <dcterms:modified xsi:type="dcterms:W3CDTF">2017-01-03T12:39:32Z</dcterms:modified>
</cp:coreProperties>
</file>