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6" r:id="rId6"/>
    <p:sldId id="1027" r:id="rId7"/>
    <p:sldId id="1028" r:id="rId8"/>
    <p:sldId id="1008" r:id="rId9"/>
    <p:sldId id="997" r:id="rId10"/>
    <p:sldId id="1009" r:id="rId11"/>
    <p:sldId id="1019" r:id="rId12"/>
    <p:sldId id="1020" r:id="rId13"/>
    <p:sldId id="1021" r:id="rId14"/>
    <p:sldId id="1022" r:id="rId15"/>
    <p:sldId id="1023" r:id="rId16"/>
    <p:sldId id="1012" r:id="rId17"/>
    <p:sldId id="1025" r:id="rId18"/>
    <p:sldId id="1013" r:id="rId19"/>
    <p:sldId id="1016" r:id="rId20"/>
    <p:sldId id="1017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			</a:t>
            </a:r>
            <a:r>
              <a:rPr lang="de-DE" baseline="0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6.e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57" y="3356992"/>
            <a:ext cx="4714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8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 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330424" y="2611438"/>
          <a:ext cx="1865312" cy="311150"/>
        </p:xfrm>
        <a:graphic>
          <a:graphicData uri="http://schemas.openxmlformats.org/presentationml/2006/ole">
            <p:oleObj spid="_x0000_s91141" name="Formel" r:id="rId4" imgW="137160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25661" y="3043238"/>
          <a:ext cx="1741488" cy="312737"/>
        </p:xfrm>
        <a:graphic>
          <a:graphicData uri="http://schemas.openxmlformats.org/presentationml/2006/ole">
            <p:oleObj spid="_x0000_s91142" name="Formel" r:id="rId5" imgW="128268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323528" y="5589588"/>
          <a:ext cx="6254750" cy="530225"/>
        </p:xfrm>
        <a:graphic>
          <a:graphicData uri="http://schemas.openxmlformats.org/presentationml/2006/ole">
            <p:oleObj spid="_x0000_s91144" name="Formel" r:id="rId7" imgW="463536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403648" y="5229225"/>
          <a:ext cx="2320925" cy="312738"/>
        </p:xfrm>
        <a:graphic>
          <a:graphicData uri="http://schemas.openxmlformats.org/presentationml/2006/ole">
            <p:oleObj spid="_x0000_s94213" name="Formel" r:id="rId7" imgW="170172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302125" y="5110163"/>
          <a:ext cx="3457575" cy="533400"/>
        </p:xfrm>
        <a:graphic>
          <a:graphicData uri="http://schemas.openxmlformats.org/presentationml/2006/ole">
            <p:oleObj spid="_x0000_s94214" name="Formel" r:id="rId8" imgW="256536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Bearbeite die Aufgaben zum </a:t>
              </a:r>
              <a:r>
                <a:rPr lang="de-DE" i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in 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Codefight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18355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endParaRPr lang="de-DE" sz="2400" b="1" dirty="0" smtClean="0">
              <a:latin typeface="Calibri" pitchFamily="34" charset="0"/>
              <a:sym typeface="Wingdings"/>
            </a:endParaRP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Bildschirmpräsentation (4:3)</PresentationFormat>
  <Paragraphs>331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MV Boli</vt:lpstr>
      <vt:lpstr>Courier New</vt:lpstr>
      <vt:lpstr>Symbol</vt:lpstr>
      <vt:lpstr>Wingdings</vt:lpstr>
      <vt:lpstr>Times New Roman</vt:lpstr>
      <vt:lpstr>Standarddesign</vt:lpstr>
      <vt:lpstr>Formel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7653</cp:revision>
  <cp:lastPrinted>2008-04-07T13:32:56Z</cp:lastPrinted>
  <dcterms:created xsi:type="dcterms:W3CDTF">2002-11-14T10:27:51Z</dcterms:created>
  <dcterms:modified xsi:type="dcterms:W3CDTF">2018-01-17T08:29:22Z</dcterms:modified>
</cp:coreProperties>
</file>