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14" r:id="rId2"/>
    <p:sldId id="915" r:id="rId3"/>
    <p:sldId id="917" r:id="rId4"/>
    <p:sldId id="922" r:id="rId5"/>
    <p:sldId id="895" r:id="rId6"/>
    <p:sldId id="905" r:id="rId7"/>
    <p:sldId id="896" r:id="rId8"/>
    <p:sldId id="909" r:id="rId9"/>
    <p:sldId id="898" r:id="rId10"/>
  </p:sldIdLst>
  <p:sldSz cx="9144000" cy="6858000" type="screen4x3"/>
  <p:notesSz cx="7099300" cy="96012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V Boli" pitchFamily="2" charset="0"/>
      <p:regular r:id="rId17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2" autoAdjust="0"/>
    <p:restoredTop sz="92373" autoAdjust="0"/>
  </p:normalViewPr>
  <p:slideViewPr>
    <p:cSldViewPr snapToGrid="0" showGuides="1">
      <p:cViewPr varScale="1">
        <p:scale>
          <a:sx n="80" d="100"/>
          <a:sy n="80" d="100"/>
        </p:scale>
        <p:origin x="-32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 für exponentielles/ geometrisches Wachstum: halb-logarithmische Darstellung</a:t>
            </a:r>
          </a:p>
          <a:p>
            <a:pPr eaLnBrk="1" hangingPunct="1"/>
            <a:r>
              <a:rPr lang="en-GB" smtClean="0">
                <a:latin typeface="Arial" charset="0"/>
              </a:rPr>
              <a:t>Wachstumsrate UNABHÄNGIG von Populationsgröße!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05/01/2017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2016/17      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exponentielle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4" name="Rechteck 3"/>
          <p:cNvSpPr/>
          <p:nvPr/>
        </p:nvSpPr>
        <p:spPr>
          <a:xfrm>
            <a:off x="1092526" y="4162548"/>
            <a:ext cx="6925037" cy="76944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wrap="none">
            <a:spAutoFit/>
          </a:bodyPr>
          <a:lstStyle/>
          <a:p>
            <a:r>
              <a:rPr lang="de-DE" sz="4400" u="sng" dirty="0" smtClean="0">
                <a:solidFill>
                  <a:schemeClr val="accent2"/>
                </a:solidFill>
                <a:latin typeface="Calibri" pitchFamily="34" charset="0"/>
              </a:rPr>
              <a:t>http://tinyurl.com/einfmod-2</a:t>
            </a:r>
            <a:endParaRPr lang="en-GB" sz="4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p:oleObj spid="_x0000_s7171" name="Formel" r:id="rId4" imgW="190335" imgH="177646" progId="Equation.3">
              <p:embed/>
            </p:oleObj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99593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83569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1031" name="Formel" r:id="rId4" imgW="26791560" imgH="649116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32" name="Formel" r:id="rId5" imgW="38569320" imgH="146214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2" y="5394702"/>
            <a:ext cx="72728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</a:t>
            </a:r>
            <a:r>
              <a:rPr lang="de-DE" dirty="0" smtClean="0">
                <a:solidFill>
                  <a:srgbClr val="00B050"/>
                </a:solidFill>
              </a:rPr>
              <a:t>=0.2,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dirty="0" smtClean="0">
                <a:solidFill>
                  <a:srgbClr val="00B050"/>
                </a:solidFill>
              </a:rPr>
              <a:t>=30,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</a:t>
            </a: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),</a:t>
            </a:r>
            <a:r>
              <a:rPr lang="de-DE" dirty="0" smtClean="0"/>
              <a:t>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=2 und </a:t>
            </a:r>
            <a:r>
              <a:rPr lang="de-DE" i="1" dirty="0" smtClean="0">
                <a:solidFill>
                  <a:srgbClr val="00B050"/>
                </a:solidFill>
              </a:rPr>
              <a:t>n0</a:t>
            </a:r>
            <a:r>
              <a:rPr lang="de-DE" dirty="0" smtClean="0">
                <a:solidFill>
                  <a:srgbClr val="00B050"/>
                </a:solidFill>
              </a:rPr>
              <a:t>=4 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Bildschirmpräsentation (4:3)</PresentationFormat>
  <Paragraphs>115</Paragraphs>
  <Slides>9</Slides>
  <Notes>7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MV Boli</vt:lpstr>
      <vt:lpstr>Wingdings</vt:lpstr>
      <vt:lpstr>Times New Roman</vt:lpstr>
      <vt:lpstr>Symbol</vt:lpstr>
      <vt:lpstr>Courier New</vt:lpstr>
      <vt:lpstr>Standarddesign</vt:lpstr>
      <vt:lpstr>Formel</vt:lpstr>
      <vt:lpstr>Folie 1</vt:lpstr>
      <vt:lpstr>Folie 2</vt:lpstr>
      <vt:lpstr>Folie 3</vt:lpstr>
      <vt:lpstr>Folie 4</vt:lpstr>
      <vt:lpstr>Ökologische Modellierung</vt:lpstr>
      <vt:lpstr>Fallbeispiel: Kaninchen im neuen Habitat</vt:lpstr>
      <vt:lpstr>Exponentielles Wachstum</vt:lpstr>
      <vt:lpstr>Exponentielles Wachstum</vt:lpstr>
      <vt:lpstr>Exponentielles Wachstum - Merkmale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7527</cp:revision>
  <cp:lastPrinted>2008-04-07T13:32:56Z</cp:lastPrinted>
  <dcterms:created xsi:type="dcterms:W3CDTF">2002-11-14T10:27:51Z</dcterms:created>
  <dcterms:modified xsi:type="dcterms:W3CDTF">2017-01-05T12:26:43Z</dcterms:modified>
</cp:coreProperties>
</file>