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63" d="100"/>
          <a:sy n="63" d="100"/>
        </p:scale>
        <p:origin x="-72" y="-398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57" y="3356992"/>
            <a:ext cx="47148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 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smtClean="0">
                <a:latin typeface="Calibri" pitchFamily="34" charset="0"/>
              </a:rPr>
              <a:t>zwischen </a:t>
            </a:r>
            <a:r>
              <a:rPr lang="de-DE" sz="1800" b="1" dirty="0" smtClean="0">
                <a:latin typeface="Calibri" pitchFamily="34" charset="0"/>
              </a:rPr>
              <a:t>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smtClean="0">
                <a:latin typeface="Calibri" pitchFamily="34" charset="0"/>
              </a:rPr>
              <a:t>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build="p" bldLvl="2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50825" y="1484784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von </a:t>
            </a:r>
            <a:r>
              <a:rPr lang="de-DE" sz="1800" i="1" dirty="0" smtClean="0">
                <a:latin typeface="Calibri" pitchFamily="34" charset="0"/>
              </a:rPr>
              <a:t>Y</a:t>
            </a:r>
            <a:r>
              <a:rPr lang="de-DE" sz="1800" i="1" baseline="-25000" dirty="0" smtClean="0">
                <a:latin typeface="Calibri" pitchFamily="34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smtClean="0">
                <a:latin typeface="Calibri" pitchFamily="34" charset="0"/>
              </a:rPr>
              <a:t>zwischen </a:t>
            </a:r>
            <a:r>
              <a:rPr lang="de-DE" sz="1800" b="1" dirty="0" smtClean="0">
                <a:latin typeface="Calibri" pitchFamily="34" charset="0"/>
              </a:rPr>
              <a:t>Verdunstung </a:t>
            </a:r>
            <a:r>
              <a:rPr lang="de-DE" sz="1800" dirty="0" smtClean="0">
                <a:latin typeface="Calibri" pitchFamily="34" charset="0"/>
              </a:rPr>
              <a:t>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  <a:r>
              <a:rPr lang="de-DE" sz="1800" b="1" dirty="0" smtClean="0">
                <a:latin typeface="Calibri" pitchFamily="34" charset="0"/>
              </a:rPr>
              <a:t>und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b="1" dirty="0" smtClean="0">
                <a:latin typeface="Calibri" pitchFamily="34" charset="0"/>
              </a:rPr>
              <a:t>Boden hängt ab von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824" y="2135758"/>
            <a:ext cx="48974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Speicherfähigkeit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- 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</a:t>
            </a:r>
            <a:r>
              <a:rPr lang="de-DE" sz="1800" dirty="0" smtClean="0">
                <a:latin typeface="Calibri" pitchFamily="34" charset="0"/>
              </a:rPr>
              <a:t>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268288" y="2611438"/>
          <a:ext cx="1865312" cy="311150"/>
        </p:xfrm>
        <a:graphic>
          <a:graphicData uri="http://schemas.openxmlformats.org/presentationml/2006/ole">
            <p:oleObj spid="_x0000_s91141" name="Formel" r:id="rId4" imgW="137160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63525" y="3043238"/>
          <a:ext cx="1741488" cy="312737"/>
        </p:xfrm>
        <a:graphic>
          <a:graphicData uri="http://schemas.openxmlformats.org/presentationml/2006/ole">
            <p:oleObj spid="_x0000_s91142" name="Formel" r:id="rId5" imgW="128268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94214" name="Formel" r:id="rId8" imgW="129528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79512" y="5589240"/>
            <a:ext cx="8793686" cy="511579"/>
            <a:chOff x="278305" y="5589240"/>
            <a:chExt cx="8793686" cy="51157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Einlesen und Darstellen einer Beispieldatei mit R (Datei </a:t>
              </a:r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sz="1800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sz="1800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08627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Bildschirmpräsentation (4:3)</PresentationFormat>
  <Paragraphs>317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7626</cp:revision>
  <cp:lastPrinted>2008-04-07T13:32:56Z</cp:lastPrinted>
  <dcterms:created xsi:type="dcterms:W3CDTF">2002-11-14T10:27:51Z</dcterms:created>
  <dcterms:modified xsi:type="dcterms:W3CDTF">2016-11-25T10:58:47Z</dcterms:modified>
</cp:coreProperties>
</file>