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79152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836712"/>
            <a:ext cx="7886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7225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2555776" y="1412776"/>
            <a:ext cx="504056" cy="14401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54410" y="1619275"/>
            <a:ext cx="504056" cy="14401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11560" y="1177701"/>
            <a:ext cx="792088" cy="1535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379264" y="2219722"/>
            <a:ext cx="816471" cy="18211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69558" y="1475259"/>
            <a:ext cx="648072" cy="2160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391250" y="2377455"/>
            <a:ext cx="648072" cy="2160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975520" y="3942581"/>
            <a:ext cx="816471" cy="1821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92511" y="4365104"/>
            <a:ext cx="792088" cy="1440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789437" y="4264521"/>
            <a:ext cx="648072" cy="1440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910164" y="6011763"/>
            <a:ext cx="648072" cy="1440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7225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/>
        </p:nvSpPr>
        <p:spPr>
          <a:xfrm>
            <a:off x="6743391" y="5806890"/>
            <a:ext cx="1944216" cy="15354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732240" y="4486818"/>
            <a:ext cx="2016224" cy="2383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963459" y="5794113"/>
            <a:ext cx="108012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403619" y="5339763"/>
            <a:ext cx="1512168" cy="1774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948264" y="6165304"/>
            <a:ext cx="1656184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9725" y="0"/>
            <a:ext cx="43757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Maik Heistermann</dc:creator>
  <cp:lastModifiedBy>Maik Heistermann</cp:lastModifiedBy>
  <cp:revision>2</cp:revision>
  <dcterms:created xsi:type="dcterms:W3CDTF">2018-01-30T10:35:48Z</dcterms:created>
  <dcterms:modified xsi:type="dcterms:W3CDTF">2018-01-30T10:50:20Z</dcterms:modified>
</cp:coreProperties>
</file>