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898" r:id="rId10"/>
    <p:sldId id="923" r:id="rId11"/>
  </p:sldIdLst>
  <p:sldSz cx="9144000" cy="6858000" type="screen4x3"/>
  <p:notesSz cx="7099300" cy="96012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V Boli" pitchFamily="2" charset="0"/>
      <p:regular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 varScale="1">
        <p:scale>
          <a:sx n="101" d="100"/>
          <a:sy n="101" d="100"/>
        </p:scale>
        <p:origin x="-306" y="-9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für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exponentielles</a:t>
            </a:r>
            <a:r>
              <a:rPr lang="en-GB" dirty="0" smtClean="0">
                <a:latin typeface="Arial" charset="0"/>
              </a:rPr>
              <a:t>/ </a:t>
            </a:r>
            <a:r>
              <a:rPr lang="en-GB" dirty="0" err="1" smtClean="0">
                <a:latin typeface="Arial" charset="0"/>
              </a:rPr>
              <a:t>geometrisches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Wachstum</a:t>
            </a:r>
            <a:r>
              <a:rPr lang="en-GB" dirty="0" smtClean="0">
                <a:latin typeface="Arial" charset="0"/>
              </a:rPr>
              <a:t>: </a:t>
            </a:r>
            <a:r>
              <a:rPr lang="en-GB" dirty="0" err="1" smtClean="0">
                <a:latin typeface="Arial" charset="0"/>
              </a:rPr>
              <a:t>halb-logarithmische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Darstellung</a:t>
            </a:r>
            <a:endParaRPr lang="en-GB" dirty="0" smtClean="0">
              <a:latin typeface="Arial" charset="0"/>
            </a:endParaRPr>
          </a:p>
          <a:p>
            <a:pPr eaLnBrk="1" hangingPunct="1"/>
            <a:r>
              <a:rPr lang="en-GB" dirty="0" err="1" smtClean="0">
                <a:latin typeface="Arial" charset="0"/>
              </a:rPr>
              <a:t>Wachstumsrate</a:t>
            </a:r>
            <a:r>
              <a:rPr lang="en-GB" dirty="0" smtClean="0">
                <a:latin typeface="Arial" charset="0"/>
              </a:rPr>
              <a:t> UNABHÄNGIG von </a:t>
            </a:r>
            <a:r>
              <a:rPr lang="en-GB" dirty="0" err="1" smtClean="0">
                <a:latin typeface="Arial" charset="0"/>
              </a:rPr>
              <a:t>Populationsgröße</a:t>
            </a:r>
            <a:r>
              <a:rPr lang="en-GB" dirty="0" smtClean="0">
                <a:latin typeface="Arial" charset="0"/>
              </a:rPr>
              <a:t>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10/12/2019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2018/19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2019/20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180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</a:t>
            </a:r>
            <a:r>
              <a:rPr lang="de-DE" sz="2800" b="1" dirty="0" smtClean="0">
                <a:solidFill>
                  <a:schemeClr val="bg1"/>
                </a:solidFill>
              </a:rPr>
              <a:t>/eim-1920-2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355976" y="6021288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9:25 </a:t>
            </a:r>
            <a:r>
              <a:rPr lang="en-GB" sz="2800" dirty="0" smtClean="0">
                <a:solidFill>
                  <a:schemeClr val="bg1"/>
                </a:solidFill>
              </a:rPr>
              <a:t>– </a:t>
            </a:r>
            <a:r>
              <a:rPr lang="en-GB" sz="2800" dirty="0" smtClean="0">
                <a:solidFill>
                  <a:schemeClr val="bg1"/>
                </a:solidFill>
              </a:rPr>
              <a:t>9:45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180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</a:t>
            </a:r>
            <a:r>
              <a:rPr lang="de-DE" sz="2800" b="1" dirty="0" smtClean="0">
                <a:solidFill>
                  <a:schemeClr val="bg1"/>
                </a:solidFill>
              </a:rPr>
              <a:t>//eim-1920-2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55976" y="6021288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9:25 </a:t>
            </a:r>
            <a:r>
              <a:rPr lang="en-GB" sz="2800" dirty="0" smtClean="0">
                <a:solidFill>
                  <a:schemeClr val="bg1"/>
                </a:solidFill>
              </a:rPr>
              <a:t>– </a:t>
            </a:r>
            <a:r>
              <a:rPr lang="en-GB" sz="2800" dirty="0" smtClean="0">
                <a:solidFill>
                  <a:schemeClr val="bg1"/>
                </a:solidFill>
              </a:rPr>
              <a:t>9:45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73" name="Formel" r:id="rId4" imgW="190335" imgH="177646" progId="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86947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70923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35" name="Formel" r:id="rId4" imgW="26791560" imgH="649116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36" name="Formel" r:id="rId5" imgW="38569320" imgH="14621400" progId="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1" y="5394702"/>
            <a:ext cx="75509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 </a:t>
            </a:r>
            <a:r>
              <a:rPr lang="de-DE" dirty="0" smtClean="0">
                <a:solidFill>
                  <a:srgbClr val="00B050"/>
                </a:solidFill>
              </a:rPr>
              <a:t>= 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= 30, </a:t>
            </a: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2 und </a:t>
            </a: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121</Paragraphs>
  <Slides>10</Slides>
  <Notes>8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Folie 1</vt:lpstr>
      <vt:lpstr>Folie 2</vt:lpstr>
      <vt:lpstr>Folie 3</vt:lpstr>
      <vt:lpstr>Folie 4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  <vt:lpstr>Folie 10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7535</cp:revision>
  <cp:lastPrinted>2008-04-07T13:32:56Z</cp:lastPrinted>
  <dcterms:created xsi:type="dcterms:W3CDTF">2002-11-14T10:27:51Z</dcterms:created>
  <dcterms:modified xsi:type="dcterms:W3CDTF">2019-12-10T16:07:08Z</dcterms:modified>
</cp:coreProperties>
</file>