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25" r:id="rId2"/>
    <p:sldId id="926" r:id="rId3"/>
    <p:sldId id="927" r:id="rId4"/>
    <p:sldId id="923" r:id="rId5"/>
    <p:sldId id="928" r:id="rId6"/>
    <p:sldId id="901" r:id="rId7"/>
    <p:sldId id="903" r:id="rId8"/>
    <p:sldId id="899" r:id="rId9"/>
    <p:sldId id="904" r:id="rId10"/>
    <p:sldId id="900" r:id="rId11"/>
    <p:sldId id="929" r:id="rId12"/>
    <p:sldId id="911" r:id="rId13"/>
    <p:sldId id="908" r:id="rId14"/>
    <p:sldId id="920" r:id="rId15"/>
    <p:sldId id="913" r:id="rId16"/>
    <p:sldId id="912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02" autoAdjust="0"/>
    <p:restoredTop sz="92373" autoAdjust="0"/>
  </p:normalViewPr>
  <p:slideViewPr>
    <p:cSldViewPr snapToGrid="0" showGuides="1">
      <p:cViewPr varScale="1">
        <p:scale>
          <a:sx n="108" d="100"/>
          <a:sy n="108" d="100"/>
        </p:scale>
        <p:origin x="-96" y="-150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5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smtClean="0">
                <a:solidFill>
                  <a:srgbClr val="0000FF"/>
                </a:solidFill>
              </a:rPr>
              <a:t>May, R. M. (1974) </a:t>
            </a:r>
            <a:r>
              <a:rPr lang="de-DE" sz="1200" b="0" i="1" dirty="0" smtClean="0">
                <a:solidFill>
                  <a:srgbClr val="0000FF"/>
                </a:solidFill>
              </a:rPr>
              <a:t>Science,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186,</a:t>
            </a:r>
            <a:r>
              <a:rPr lang="de-DE" sz="1200" b="0" dirty="0" smtClean="0">
                <a:solidFill>
                  <a:srgbClr val="0000FF"/>
                </a:solidFill>
              </a:rPr>
              <a:t> 645-647; May, R. M. (1976) </a:t>
            </a:r>
            <a:r>
              <a:rPr lang="de-DE" sz="1200" b="0" i="1" dirty="0" smtClean="0">
                <a:solidFill>
                  <a:srgbClr val="0000FF"/>
                </a:solidFill>
              </a:rPr>
              <a:t>Nature,</a:t>
            </a:r>
            <a:r>
              <a:rPr lang="de-DE" sz="1200" b="0" dirty="0" smtClean="0">
                <a:solidFill>
                  <a:srgbClr val="0000FF"/>
                </a:solidFill>
              </a:rPr>
              <a:t> </a:t>
            </a:r>
            <a:r>
              <a:rPr lang="de-DE" sz="1200" dirty="0" smtClean="0">
                <a:solidFill>
                  <a:srgbClr val="0000FF"/>
                </a:solidFill>
              </a:rPr>
              <a:t>261,</a:t>
            </a:r>
            <a:r>
              <a:rPr lang="de-DE" sz="1200" b="0" dirty="0" smtClean="0">
                <a:solidFill>
                  <a:srgbClr val="0000FF"/>
                </a:solidFill>
              </a:rPr>
              <a:t> 459-467.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11/12/2019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</a:t>
            </a:r>
            <a:r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Wintersemester </a:t>
            </a:r>
            <a:r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2019/20      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inyurl.com/eim-1920-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2019/20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692696"/>
            <a:ext cx="8212832" cy="576064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hohen</a:t>
            </a:r>
            <a:r>
              <a:rPr lang="en-GB" dirty="0" smtClean="0"/>
              <a:t> </a:t>
            </a:r>
            <a:r>
              <a:rPr lang="en-GB" dirty="0" err="1" smtClean="0"/>
              <a:t>Reproduktionsraten</a:t>
            </a:r>
            <a:r>
              <a:rPr lang="en-GB" dirty="0" smtClean="0"/>
              <a:t>: </a:t>
            </a:r>
            <a:r>
              <a:rPr lang="en-GB" dirty="0" err="1" smtClean="0"/>
              <a:t>Überschwingen</a:t>
            </a:r>
            <a:r>
              <a:rPr lang="en-GB" dirty="0" smtClean="0"/>
              <a:t> und </a:t>
            </a:r>
            <a:r>
              <a:rPr lang="en-GB" dirty="0" err="1" smtClean="0"/>
              <a:t>Oszillationseffekte</a:t>
            </a:r>
            <a:endParaRPr lang="en-GB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– </a:t>
            </a:r>
            <a:r>
              <a:rPr lang="en-GB" dirty="0" err="1" smtClean="0"/>
              <a:t>seltsame</a:t>
            </a:r>
            <a:r>
              <a:rPr lang="en-GB" dirty="0" smtClean="0"/>
              <a:t> </a:t>
            </a:r>
            <a:r>
              <a:rPr lang="en-GB" dirty="0" err="1" smtClean="0"/>
              <a:t>Effekte</a:t>
            </a:r>
            <a:endParaRPr lang="en-GB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363768"/>
            <a:ext cx="588334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2.57   &lt;	</a:t>
            </a:r>
            <a:r>
              <a:rPr lang="de-DE" sz="1600" dirty="0" err="1" smtClean="0">
                <a:solidFill>
                  <a:srgbClr val="006090"/>
                </a:solidFill>
              </a:rPr>
              <a:t>r</a:t>
            </a:r>
            <a:r>
              <a:rPr lang="de-DE" sz="1600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		chaotisches </a:t>
            </a:r>
            <a:r>
              <a:rPr lang="de-DE" sz="1600" dirty="0" smtClean="0">
                <a:solidFill>
                  <a:srgbClr val="006090"/>
                </a:solidFill>
              </a:rPr>
              <a:t>Zeitverhalten</a:t>
            </a: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2.449 </a:t>
            </a:r>
            <a:r>
              <a:rPr lang="de-DE" sz="1600" dirty="0">
                <a:solidFill>
                  <a:srgbClr val="006090"/>
                </a:solidFill>
              </a:rPr>
              <a:t>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baseline="-25000" dirty="0" smtClean="0">
                <a:solidFill>
                  <a:srgbClr val="006090"/>
                </a:solidFill>
              </a:rPr>
              <a:t>     </a:t>
            </a:r>
            <a:r>
              <a:rPr lang="de-DE" sz="1600" dirty="0">
                <a:solidFill>
                  <a:srgbClr val="006090"/>
                </a:solidFill>
              </a:rPr>
              <a:t>&lt; 2.57	komplexe </a:t>
            </a:r>
            <a:r>
              <a:rPr lang="de-DE" sz="1600" dirty="0" smtClean="0">
                <a:solidFill>
                  <a:srgbClr val="006090"/>
                </a:solidFill>
              </a:rPr>
              <a:t>Periodizität</a:t>
            </a:r>
          </a:p>
          <a:p>
            <a:pPr>
              <a:tabLst>
                <a:tab pos="900113" algn="l"/>
              </a:tabLst>
            </a:pPr>
            <a:endParaRPr lang="de-DE" sz="1600" dirty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>
                <a:solidFill>
                  <a:srgbClr val="006090"/>
                </a:solidFill>
              </a:rPr>
              <a:t>2.000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</a:t>
            </a:r>
            <a:r>
              <a:rPr lang="de-DE" sz="1600" dirty="0">
                <a:solidFill>
                  <a:srgbClr val="006090"/>
                </a:solidFill>
              </a:rPr>
              <a:t>&lt; 2.449	stabile Periodizität um </a:t>
            </a:r>
            <a:r>
              <a:rPr lang="de-DE" sz="1600" dirty="0" smtClean="0">
                <a:solidFill>
                  <a:srgbClr val="006090"/>
                </a:solidFill>
              </a:rPr>
              <a:t>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sz="1600" dirty="0" smtClean="0">
                <a:solidFill>
                  <a:srgbClr val="006090"/>
                </a:solidFill>
              </a:rPr>
              <a:t>1.000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sz="1600" dirty="0" smtClean="0">
                <a:solidFill>
                  <a:srgbClr val="006090"/>
                </a:solidFill>
              </a:rPr>
              <a:t>    &lt; 2.000	gedämpftes Einschwingen auf K</a:t>
            </a:r>
          </a:p>
          <a:p>
            <a:pPr>
              <a:tabLst>
                <a:tab pos="900113" algn="l"/>
              </a:tabLst>
            </a:pPr>
            <a:endParaRPr lang="de-DE" sz="1600" dirty="0" smtClean="0">
              <a:solidFill>
                <a:srgbClr val="006090"/>
              </a:solidFill>
            </a:endParaRPr>
          </a:p>
          <a:p>
            <a:pPr>
              <a:tabLst>
                <a:tab pos="900113" algn="l"/>
              </a:tabLst>
            </a:pPr>
            <a:r>
              <a:rPr lang="de-DE" dirty="0" smtClean="0">
                <a:solidFill>
                  <a:srgbClr val="006090"/>
                </a:solidFill>
              </a:rPr>
              <a:t>0        &lt;	</a:t>
            </a:r>
            <a:r>
              <a:rPr lang="de-DE" dirty="0" err="1" smtClean="0">
                <a:solidFill>
                  <a:srgbClr val="006090"/>
                </a:solidFill>
              </a:rPr>
              <a:t>r</a:t>
            </a:r>
            <a:r>
              <a:rPr lang="de-DE" baseline="-25000" dirty="0" err="1" smtClean="0">
                <a:solidFill>
                  <a:srgbClr val="006090"/>
                </a:solidFill>
              </a:rPr>
              <a:t>max</a:t>
            </a:r>
            <a:r>
              <a:rPr lang="de-DE" dirty="0" smtClean="0">
                <a:solidFill>
                  <a:srgbClr val="006090"/>
                </a:solidFill>
              </a:rPr>
              <a:t>    &lt; 1.000	monotone Konvergenz</a:t>
            </a:r>
          </a:p>
          <a:p>
            <a:pPr algn="l">
              <a:tabLst>
                <a:tab pos="90011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 l="12016" b="8176"/>
          <a:stretch>
            <a:fillRect/>
          </a:stretch>
        </p:blipFill>
        <p:spPr bwMode="auto">
          <a:xfrm>
            <a:off x="6886968" y="1917204"/>
            <a:ext cx="2257032" cy="30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156175" y="3789412"/>
            <a:ext cx="634925" cy="207679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508104" y="3240579"/>
            <a:ext cx="1378864" cy="44777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104" y="2565276"/>
            <a:ext cx="1378864" cy="12573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36096" y="4221460"/>
            <a:ext cx="1355005" cy="351695"/>
          </a:xfrm>
          <a:prstGeom prst="line">
            <a:avLst/>
          </a:prstGeom>
          <a:noFill/>
          <a:ln w="19050">
            <a:solidFill>
              <a:srgbClr val="00609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51520" y="53012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diskreten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u.U</a:t>
            </a:r>
            <a:r>
              <a:rPr lang="en-GB" sz="1800" dirty="0" smtClean="0"/>
              <a:t>. </a:t>
            </a:r>
            <a:r>
              <a:rPr lang="en-GB" sz="1800" dirty="0" err="1" smtClean="0"/>
              <a:t>sinnvolle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Prozessbeschreibung</a:t>
            </a:r>
            <a:endParaRPr lang="en-GB" sz="1800" dirty="0" smtClean="0"/>
          </a:p>
          <a:p>
            <a:pPr>
              <a:buFont typeface="Wingdings" pitchFamily="2" charset="2"/>
              <a:buChar char="§"/>
            </a:pPr>
            <a:r>
              <a:rPr lang="en-GB" sz="1800" dirty="0" err="1" smtClean="0"/>
              <a:t>bei</a:t>
            </a:r>
            <a:r>
              <a:rPr lang="en-GB" sz="1800" dirty="0" smtClean="0"/>
              <a:t> </a:t>
            </a:r>
            <a:r>
              <a:rPr lang="en-GB" sz="1800" dirty="0" err="1" smtClean="0"/>
              <a:t>kontinuierlichen</a:t>
            </a:r>
            <a:r>
              <a:rPr lang="en-GB" sz="1800" dirty="0" smtClean="0"/>
              <a:t> </a:t>
            </a:r>
            <a:r>
              <a:rPr lang="en-GB" sz="1800" dirty="0" err="1" smtClean="0"/>
              <a:t>Prozessen</a:t>
            </a:r>
            <a:r>
              <a:rPr lang="en-GB" sz="1800" dirty="0" smtClean="0"/>
              <a:t>: </a:t>
            </a:r>
            <a:r>
              <a:rPr lang="en-GB" sz="1800" dirty="0" err="1" smtClean="0"/>
              <a:t>numerischer</a:t>
            </a:r>
            <a:r>
              <a:rPr lang="en-GB" sz="1800" dirty="0" smtClean="0"/>
              <a:t> </a:t>
            </a:r>
            <a:r>
              <a:rPr lang="en-GB" sz="1800" dirty="0" err="1" smtClean="0"/>
              <a:t>Effekt</a:t>
            </a:r>
            <a:r>
              <a:rPr lang="en-GB" sz="1800" dirty="0" smtClean="0"/>
              <a:t> </a:t>
            </a:r>
            <a:r>
              <a:rPr lang="en-GB" sz="1800" dirty="0" smtClean="0">
                <a:sym typeface="Wingdings" pitchFamily="2" charset="2"/>
              </a:rPr>
              <a:t></a:t>
            </a:r>
            <a:r>
              <a:rPr lang="en-GB" sz="1800" dirty="0" smtClean="0"/>
              <a:t> </a:t>
            </a:r>
            <a:r>
              <a:rPr lang="en-GB" sz="1800" dirty="0" err="1" smtClean="0"/>
              <a:t>k</a:t>
            </a:r>
            <a:r>
              <a:rPr lang="en-GB" sz="1800" dirty="0" err="1" smtClean="0">
                <a:sym typeface="Wingdings" pitchFamily="2" charset="2"/>
              </a:rPr>
              <a:t>leinere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Zeitschritte</a:t>
            </a:r>
            <a:r>
              <a:rPr lang="en-GB" sz="1800" dirty="0" smtClean="0">
                <a:sym typeface="Wingdings" pitchFamily="2" charset="2"/>
              </a:rPr>
              <a:t> </a:t>
            </a:r>
            <a:r>
              <a:rPr lang="en-GB" sz="1800" dirty="0" err="1" smtClean="0">
                <a:sym typeface="Wingdings" pitchFamily="2" charset="2"/>
              </a:rPr>
              <a:t>wählen</a:t>
            </a:r>
            <a:endParaRPr lang="en-GB" sz="1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6876256" y="4941168"/>
            <a:ext cx="2267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100" dirty="0" smtClean="0">
                <a:solidFill>
                  <a:srgbClr val="0000FF"/>
                </a:solidFill>
              </a:rPr>
              <a:t>nach May(1974, 1976)</a:t>
            </a:r>
            <a:endParaRPr lang="de-DE" sz="1100" dirty="0">
              <a:solidFill>
                <a:srgbClr val="0000FF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27984" y="1484784"/>
            <a:ext cx="4716016" cy="2297088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 smtClean="0"/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Umweltbedingungen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beeinflussen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maximale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t="14329" r="5513" b="4806"/>
          <a:stretch>
            <a:fillRect/>
          </a:stretch>
        </p:blipFill>
        <p:spPr bwMode="auto">
          <a:xfrm>
            <a:off x="0" y="548680"/>
            <a:ext cx="421196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1277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err="1" smtClean="0"/>
              <a:t>Verbindung</a:t>
            </a:r>
            <a:r>
              <a:rPr lang="en-GB" dirty="0" smtClean="0"/>
              <a:t>: </a:t>
            </a:r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+ </a:t>
            </a:r>
            <a:r>
              <a:rPr lang="en-GB" dirty="0" err="1" smtClean="0"/>
              <a:t>Umwelteinwirkungen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Kombiniertes Modell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5_log_Wachstum_umwelt.R</a:t>
            </a:r>
            <a:r>
              <a:rPr lang="de-DE" dirty="0" smtClean="0">
                <a:solidFill>
                  <a:srgbClr val="00B050"/>
                </a:solidFill>
              </a:rPr>
              <a:t>); </a:t>
            </a:r>
            <a:r>
              <a:rPr lang="pt-BR" i="1" dirty="0" smtClean="0">
                <a:solidFill>
                  <a:srgbClr val="00B050"/>
                </a:solidFill>
              </a:rPr>
              <a:t>n0</a:t>
            </a:r>
            <a:r>
              <a:rPr lang="pt-BR" dirty="0" smtClean="0">
                <a:solidFill>
                  <a:srgbClr val="00B050"/>
                </a:solidFill>
              </a:rPr>
              <a:t> = 2, </a:t>
            </a:r>
            <a:r>
              <a:rPr lang="pt-BR" i="1" dirty="0" smtClean="0">
                <a:solidFill>
                  <a:srgbClr val="00B050"/>
                </a:solidFill>
              </a:rPr>
              <a:t>K</a:t>
            </a:r>
            <a:r>
              <a:rPr lang="pt-BR" dirty="0" smtClean="0">
                <a:solidFill>
                  <a:srgbClr val="00B050"/>
                </a:solidFill>
              </a:rPr>
              <a:t>=100, </a:t>
            </a:r>
            <a:r>
              <a:rPr lang="pt-BR" i="1" dirty="0" smtClean="0">
                <a:solidFill>
                  <a:srgbClr val="00B050"/>
                </a:solidFill>
              </a:rPr>
              <a:t>nt</a:t>
            </a:r>
            <a:r>
              <a:rPr lang="pt-BR" dirty="0" smtClean="0">
                <a:solidFill>
                  <a:srgbClr val="00B050"/>
                </a:solidFill>
              </a:rPr>
              <a:t> = 50 </a:t>
            </a:r>
            <a:r>
              <a:rPr lang="de-DE" dirty="0" smtClean="0">
                <a:solidFill>
                  <a:srgbClr val="00B050"/>
                </a:solidFill>
              </a:rPr>
              <a:t>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(1; 2; 2,5; 3) vergleichen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3026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725144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momentane Wachstumsrate ist dichteabhängig (logistisches Wachstum)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/>
              <a:t> </a:t>
            </a:r>
            <a:r>
              <a:rPr lang="de-DE" sz="2000" dirty="0" err="1" smtClean="0"/>
              <a:t>Habitatkapazität</a:t>
            </a:r>
            <a:r>
              <a:rPr lang="de-DE" sz="2000" dirty="0" smtClean="0"/>
              <a:t> ist umweltabhängig (z.B. Funktion von </a:t>
            </a:r>
            <a:r>
              <a:rPr lang="de-DE" sz="2000" i="1" dirty="0" err="1" smtClean="0"/>
              <a:t>theta</a:t>
            </a:r>
            <a:r>
              <a:rPr lang="de-DE" sz="2000" dirty="0" smtClean="0"/>
              <a:t>) </a:t>
            </a:r>
            <a:endParaRPr lang="de-DE" sz="2000" dirty="0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32040" y="2985517"/>
          <a:ext cx="3655961" cy="875531"/>
        </p:xfrm>
        <a:graphic>
          <a:graphicData uri="http://schemas.openxmlformats.org/presentationml/2006/ole">
            <p:oleObj spid="_x0000_s29707" name="Formel" r:id="rId5" imgW="67810320" imgH="16247160" progId="">
              <p:embed/>
            </p:oleObj>
          </a:graphicData>
        </a:graphic>
      </p:graphicFrame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395144" y="3987152"/>
            <a:ext cx="609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08" name="Formel" r:id="rId6" imgW="2057400" imgH="482600" progId="">
              <p:embed/>
            </p:oleObj>
          </a:graphicData>
        </a:graphic>
      </p:graphicFrame>
      <p:sp>
        <p:nvSpPr>
          <p:cNvPr id="87" name="Text Box 17"/>
          <p:cNvSpPr txBox="1">
            <a:spLocks noChangeArrowheads="1"/>
          </p:cNvSpPr>
          <p:nvPr/>
        </p:nvSpPr>
        <p:spPr bwMode="auto">
          <a:xfrm rot="16200000">
            <a:off x="-261543" y="3438008"/>
            <a:ext cx="13646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Kapazität </a:t>
            </a:r>
            <a:r>
              <a:rPr lang="de-DE" sz="1600" i="1" dirty="0" smtClean="0">
                <a:solidFill>
                  <a:schemeClr val="bg2"/>
                </a:solidFill>
              </a:rPr>
              <a:t>K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 flipH="1">
            <a:off x="773031" y="292494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 flipH="1">
            <a:off x="683568" y="4365104"/>
            <a:ext cx="286286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1948868" y="2532900"/>
            <a:ext cx="51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K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 bwMode="auto">
          <a:xfrm flipH="1" flipV="1">
            <a:off x="2425477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/>
          <p:cNvCxnSpPr/>
          <p:nvPr/>
        </p:nvCxnSpPr>
        <p:spPr bwMode="auto">
          <a:xfrm flipV="1">
            <a:off x="1022648" y="2924944"/>
            <a:ext cx="936104" cy="144016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Line 38"/>
          <p:cNvSpPr>
            <a:spLocks noChangeShapeType="1"/>
          </p:cNvSpPr>
          <p:nvPr/>
        </p:nvSpPr>
        <p:spPr bwMode="auto">
          <a:xfrm>
            <a:off x="3361580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2168302" y="2924944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1022649" y="4365104"/>
            <a:ext cx="0" cy="3600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806624" y="4797152"/>
            <a:ext cx="8611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min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2873524" y="4797152"/>
            <a:ext cx="899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3779912" y="465313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1952278" y="4797152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06" name="Text Box 36"/>
          <p:cNvSpPr txBox="1">
            <a:spLocks noChangeArrowheads="1"/>
          </p:cNvSpPr>
          <p:nvPr/>
        </p:nvSpPr>
        <p:spPr bwMode="auto">
          <a:xfrm>
            <a:off x="5004048" y="4005064"/>
            <a:ext cx="3960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</a:t>
            </a:r>
            <a:r>
              <a:rPr lang="en-GB" sz="1800" dirty="0" smtClean="0">
                <a:solidFill>
                  <a:srgbClr val="CC0000"/>
                </a:solidFill>
              </a:rPr>
              <a:t>- und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107" name="Object 6"/>
          <p:cNvGraphicFramePr>
            <a:graphicFrameLocks noChangeAspect="1"/>
          </p:cNvGraphicFramePr>
          <p:nvPr/>
        </p:nvGraphicFramePr>
        <p:xfrm>
          <a:off x="3707904" y="1340768"/>
          <a:ext cx="5237915" cy="1152128"/>
        </p:xfrm>
        <a:graphic>
          <a:graphicData uri="http://schemas.openxmlformats.org/presentationml/2006/ole">
            <p:oleObj spid="_x0000_s29709" name="Formel" r:id="rId7" imgW="4152900" imgH="914400" progId="">
              <p:embed/>
            </p:oleObj>
          </a:graphicData>
        </a:graphic>
      </p:graphicFrame>
      <p:sp>
        <p:nvSpPr>
          <p:cNvPr id="29" name="Freihandform 28"/>
          <p:cNvSpPr/>
          <p:nvPr/>
        </p:nvSpPr>
        <p:spPr bwMode="auto">
          <a:xfrm>
            <a:off x="190940" y="1452880"/>
            <a:ext cx="3385380" cy="944880"/>
          </a:xfrm>
          <a:custGeom>
            <a:avLst/>
            <a:gdLst>
              <a:gd name="connsiteX0" fmla="*/ 2100 w 3385380"/>
              <a:gd name="connsiteY0" fmla="*/ 457200 h 944880"/>
              <a:gd name="connsiteX1" fmla="*/ 2100 w 3385380"/>
              <a:gd name="connsiteY1" fmla="*/ 457200 h 944880"/>
              <a:gd name="connsiteX2" fmla="*/ 195140 w 3385380"/>
              <a:gd name="connsiteY2" fmla="*/ 467360 h 944880"/>
              <a:gd name="connsiteX3" fmla="*/ 266260 w 3385380"/>
              <a:gd name="connsiteY3" fmla="*/ 487680 h 944880"/>
              <a:gd name="connsiteX4" fmla="*/ 1119700 w 3385380"/>
              <a:gd name="connsiteY4" fmla="*/ 477520 h 944880"/>
              <a:gd name="connsiteX5" fmla="*/ 1160340 w 3385380"/>
              <a:gd name="connsiteY5" fmla="*/ 467360 h 944880"/>
              <a:gd name="connsiteX6" fmla="*/ 1221300 w 3385380"/>
              <a:gd name="connsiteY6" fmla="*/ 457200 h 944880"/>
              <a:gd name="connsiteX7" fmla="*/ 1454980 w 3385380"/>
              <a:gd name="connsiteY7" fmla="*/ 447040 h 944880"/>
              <a:gd name="connsiteX8" fmla="*/ 1515940 w 3385380"/>
              <a:gd name="connsiteY8" fmla="*/ 426720 h 944880"/>
              <a:gd name="connsiteX9" fmla="*/ 1536260 w 3385380"/>
              <a:gd name="connsiteY9" fmla="*/ 193040 h 944880"/>
              <a:gd name="connsiteX10" fmla="*/ 1556580 w 3385380"/>
              <a:gd name="connsiteY10" fmla="*/ 91440 h 944880"/>
              <a:gd name="connsiteX11" fmla="*/ 1607380 w 3385380"/>
              <a:gd name="connsiteY11" fmla="*/ 40640 h 944880"/>
              <a:gd name="connsiteX12" fmla="*/ 1637860 w 3385380"/>
              <a:gd name="connsiteY12" fmla="*/ 30480 h 944880"/>
              <a:gd name="connsiteX13" fmla="*/ 1769940 w 3385380"/>
              <a:gd name="connsiteY13" fmla="*/ 0 h 944880"/>
              <a:gd name="connsiteX14" fmla="*/ 1891860 w 3385380"/>
              <a:gd name="connsiteY14" fmla="*/ 10160 h 944880"/>
              <a:gd name="connsiteX15" fmla="*/ 1942660 w 3385380"/>
              <a:gd name="connsiteY15" fmla="*/ 20320 h 944880"/>
              <a:gd name="connsiteX16" fmla="*/ 2013780 w 3385380"/>
              <a:gd name="connsiteY16" fmla="*/ 30480 h 944880"/>
              <a:gd name="connsiteX17" fmla="*/ 2044260 w 3385380"/>
              <a:gd name="connsiteY17" fmla="*/ 40640 h 944880"/>
              <a:gd name="connsiteX18" fmla="*/ 2176340 w 3385380"/>
              <a:gd name="connsiteY18" fmla="*/ 60960 h 944880"/>
              <a:gd name="connsiteX19" fmla="*/ 2491300 w 3385380"/>
              <a:gd name="connsiteY19" fmla="*/ 71120 h 944880"/>
              <a:gd name="connsiteX20" fmla="*/ 2531940 w 3385380"/>
              <a:gd name="connsiteY20" fmla="*/ 81280 h 944880"/>
              <a:gd name="connsiteX21" fmla="*/ 2633540 w 3385380"/>
              <a:gd name="connsiteY21" fmla="*/ 101600 h 944880"/>
              <a:gd name="connsiteX22" fmla="*/ 2724980 w 3385380"/>
              <a:gd name="connsiteY22" fmla="*/ 152400 h 944880"/>
              <a:gd name="connsiteX23" fmla="*/ 2806260 w 3385380"/>
              <a:gd name="connsiteY23" fmla="*/ 172720 h 944880"/>
              <a:gd name="connsiteX24" fmla="*/ 2846900 w 3385380"/>
              <a:gd name="connsiteY24" fmla="*/ 193040 h 944880"/>
              <a:gd name="connsiteX25" fmla="*/ 2887540 w 3385380"/>
              <a:gd name="connsiteY25" fmla="*/ 203200 h 944880"/>
              <a:gd name="connsiteX26" fmla="*/ 3029780 w 3385380"/>
              <a:gd name="connsiteY26" fmla="*/ 223520 h 944880"/>
              <a:gd name="connsiteX27" fmla="*/ 3070420 w 3385380"/>
              <a:gd name="connsiteY27" fmla="*/ 233680 h 944880"/>
              <a:gd name="connsiteX28" fmla="*/ 3121220 w 3385380"/>
              <a:gd name="connsiteY28" fmla="*/ 243840 h 944880"/>
              <a:gd name="connsiteX29" fmla="*/ 3192340 w 3385380"/>
              <a:gd name="connsiteY29" fmla="*/ 264160 h 944880"/>
              <a:gd name="connsiteX30" fmla="*/ 3222820 w 3385380"/>
              <a:gd name="connsiteY30" fmla="*/ 294640 h 944880"/>
              <a:gd name="connsiteX31" fmla="*/ 3283780 w 3385380"/>
              <a:gd name="connsiteY31" fmla="*/ 335280 h 944880"/>
              <a:gd name="connsiteX32" fmla="*/ 3324420 w 3385380"/>
              <a:gd name="connsiteY32" fmla="*/ 426720 h 944880"/>
              <a:gd name="connsiteX33" fmla="*/ 3344740 w 3385380"/>
              <a:gd name="connsiteY33" fmla="*/ 497840 h 944880"/>
              <a:gd name="connsiteX34" fmla="*/ 3354900 w 3385380"/>
              <a:gd name="connsiteY34" fmla="*/ 548640 h 944880"/>
              <a:gd name="connsiteX35" fmla="*/ 3375220 w 3385380"/>
              <a:gd name="connsiteY35" fmla="*/ 609600 h 944880"/>
              <a:gd name="connsiteX36" fmla="*/ 3385380 w 3385380"/>
              <a:gd name="connsiteY36" fmla="*/ 650240 h 944880"/>
              <a:gd name="connsiteX37" fmla="*/ 3365060 w 3385380"/>
              <a:gd name="connsiteY37" fmla="*/ 731520 h 944880"/>
              <a:gd name="connsiteX38" fmla="*/ 3304100 w 3385380"/>
              <a:gd name="connsiteY38" fmla="*/ 802640 h 944880"/>
              <a:gd name="connsiteX39" fmla="*/ 3263460 w 3385380"/>
              <a:gd name="connsiteY39" fmla="*/ 833120 h 944880"/>
              <a:gd name="connsiteX40" fmla="*/ 3232980 w 3385380"/>
              <a:gd name="connsiteY40" fmla="*/ 853440 h 944880"/>
              <a:gd name="connsiteX41" fmla="*/ 3202500 w 3385380"/>
              <a:gd name="connsiteY41" fmla="*/ 863600 h 944880"/>
              <a:gd name="connsiteX42" fmla="*/ 3151700 w 3385380"/>
              <a:gd name="connsiteY42" fmla="*/ 883920 h 944880"/>
              <a:gd name="connsiteX43" fmla="*/ 3121220 w 3385380"/>
              <a:gd name="connsiteY43" fmla="*/ 904240 h 944880"/>
              <a:gd name="connsiteX44" fmla="*/ 3090740 w 3385380"/>
              <a:gd name="connsiteY44" fmla="*/ 914400 h 944880"/>
              <a:gd name="connsiteX45" fmla="*/ 2968820 w 3385380"/>
              <a:gd name="connsiteY45" fmla="*/ 934720 h 944880"/>
              <a:gd name="connsiteX46" fmla="*/ 2105220 w 3385380"/>
              <a:gd name="connsiteY46" fmla="*/ 944880 h 944880"/>
              <a:gd name="connsiteX47" fmla="*/ 1038420 w 3385380"/>
              <a:gd name="connsiteY47" fmla="*/ 934720 h 944880"/>
              <a:gd name="connsiteX48" fmla="*/ 926660 w 3385380"/>
              <a:gd name="connsiteY48" fmla="*/ 914400 h 944880"/>
              <a:gd name="connsiteX49" fmla="*/ 814900 w 3385380"/>
              <a:gd name="connsiteY49" fmla="*/ 843280 h 944880"/>
              <a:gd name="connsiteX50" fmla="*/ 753940 w 3385380"/>
              <a:gd name="connsiteY50" fmla="*/ 822960 h 944880"/>
              <a:gd name="connsiteX51" fmla="*/ 560900 w 3385380"/>
              <a:gd name="connsiteY51" fmla="*/ 802640 h 944880"/>
              <a:gd name="connsiteX52" fmla="*/ 530420 w 3385380"/>
              <a:gd name="connsiteY52" fmla="*/ 792480 h 944880"/>
              <a:gd name="connsiteX53" fmla="*/ 367860 w 3385380"/>
              <a:gd name="connsiteY53" fmla="*/ 772160 h 944880"/>
              <a:gd name="connsiteX54" fmla="*/ 266260 w 3385380"/>
              <a:gd name="connsiteY54" fmla="*/ 751840 h 944880"/>
              <a:gd name="connsiteX55" fmla="*/ 164660 w 3385380"/>
              <a:gd name="connsiteY55" fmla="*/ 721360 h 944880"/>
              <a:gd name="connsiteX56" fmla="*/ 134180 w 3385380"/>
              <a:gd name="connsiteY56" fmla="*/ 711200 h 944880"/>
              <a:gd name="connsiteX57" fmla="*/ 73220 w 3385380"/>
              <a:gd name="connsiteY57" fmla="*/ 660400 h 944880"/>
              <a:gd name="connsiteX58" fmla="*/ 42740 w 3385380"/>
              <a:gd name="connsiteY58" fmla="*/ 599440 h 944880"/>
              <a:gd name="connsiteX59" fmla="*/ 32580 w 3385380"/>
              <a:gd name="connsiteY59" fmla="*/ 568960 h 944880"/>
              <a:gd name="connsiteX60" fmla="*/ 2100 w 3385380"/>
              <a:gd name="connsiteY60" fmla="*/ 508000 h 944880"/>
              <a:gd name="connsiteX61" fmla="*/ 2100 w 3385380"/>
              <a:gd name="connsiteY61" fmla="*/ 4572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385380" h="944880">
                <a:moveTo>
                  <a:pt x="2100" y="457200"/>
                </a:moveTo>
                <a:lnTo>
                  <a:pt x="2100" y="457200"/>
                </a:lnTo>
                <a:cubicBezTo>
                  <a:pt x="66447" y="460587"/>
                  <a:pt x="130947" y="461778"/>
                  <a:pt x="195140" y="467360"/>
                </a:cubicBezTo>
                <a:cubicBezTo>
                  <a:pt x="212400" y="468861"/>
                  <a:pt x="248433" y="481738"/>
                  <a:pt x="266260" y="487680"/>
                </a:cubicBezTo>
                <a:lnTo>
                  <a:pt x="1119700" y="477520"/>
                </a:lnTo>
                <a:cubicBezTo>
                  <a:pt x="1133660" y="477203"/>
                  <a:pt x="1146648" y="470098"/>
                  <a:pt x="1160340" y="467360"/>
                </a:cubicBezTo>
                <a:cubicBezTo>
                  <a:pt x="1180540" y="463320"/>
                  <a:pt x="1200749" y="458617"/>
                  <a:pt x="1221300" y="457200"/>
                </a:cubicBezTo>
                <a:cubicBezTo>
                  <a:pt x="1299082" y="451836"/>
                  <a:pt x="1377087" y="450427"/>
                  <a:pt x="1454980" y="447040"/>
                </a:cubicBezTo>
                <a:cubicBezTo>
                  <a:pt x="1475300" y="440267"/>
                  <a:pt x="1514752" y="448106"/>
                  <a:pt x="1515940" y="426720"/>
                </a:cubicBezTo>
                <a:cubicBezTo>
                  <a:pt x="1530188" y="170255"/>
                  <a:pt x="1513241" y="319645"/>
                  <a:pt x="1536260" y="193040"/>
                </a:cubicBezTo>
                <a:cubicBezTo>
                  <a:pt x="1538914" y="178444"/>
                  <a:pt x="1548068" y="111302"/>
                  <a:pt x="1556580" y="91440"/>
                </a:cubicBezTo>
                <a:cubicBezTo>
                  <a:pt x="1567664" y="65578"/>
                  <a:pt x="1582750" y="52955"/>
                  <a:pt x="1607380" y="40640"/>
                </a:cubicBezTo>
                <a:cubicBezTo>
                  <a:pt x="1616959" y="35851"/>
                  <a:pt x="1627528" y="33298"/>
                  <a:pt x="1637860" y="30480"/>
                </a:cubicBezTo>
                <a:cubicBezTo>
                  <a:pt x="1705258" y="12099"/>
                  <a:pt x="1710698" y="11848"/>
                  <a:pt x="1769940" y="0"/>
                </a:cubicBezTo>
                <a:cubicBezTo>
                  <a:pt x="1810580" y="3387"/>
                  <a:pt x="1851358" y="5395"/>
                  <a:pt x="1891860" y="10160"/>
                </a:cubicBezTo>
                <a:cubicBezTo>
                  <a:pt x="1909010" y="12178"/>
                  <a:pt x="1925626" y="17481"/>
                  <a:pt x="1942660" y="20320"/>
                </a:cubicBezTo>
                <a:cubicBezTo>
                  <a:pt x="1966282" y="24257"/>
                  <a:pt x="1990073" y="27093"/>
                  <a:pt x="2013780" y="30480"/>
                </a:cubicBezTo>
                <a:cubicBezTo>
                  <a:pt x="2023940" y="33867"/>
                  <a:pt x="2033870" y="38043"/>
                  <a:pt x="2044260" y="40640"/>
                </a:cubicBezTo>
                <a:cubicBezTo>
                  <a:pt x="2079225" y="49381"/>
                  <a:pt x="2145295" y="59368"/>
                  <a:pt x="2176340" y="60960"/>
                </a:cubicBezTo>
                <a:cubicBezTo>
                  <a:pt x="2281243" y="66340"/>
                  <a:pt x="2386313" y="67733"/>
                  <a:pt x="2491300" y="71120"/>
                </a:cubicBezTo>
                <a:cubicBezTo>
                  <a:pt x="2504847" y="74507"/>
                  <a:pt x="2518202" y="78782"/>
                  <a:pt x="2531940" y="81280"/>
                </a:cubicBezTo>
                <a:cubicBezTo>
                  <a:pt x="2634676" y="99959"/>
                  <a:pt x="2570944" y="80735"/>
                  <a:pt x="2633540" y="101600"/>
                </a:cubicBezTo>
                <a:cubicBezTo>
                  <a:pt x="2675880" y="133355"/>
                  <a:pt x="2672341" y="136203"/>
                  <a:pt x="2724980" y="152400"/>
                </a:cubicBezTo>
                <a:cubicBezTo>
                  <a:pt x="2751672" y="160613"/>
                  <a:pt x="2781281" y="160231"/>
                  <a:pt x="2806260" y="172720"/>
                </a:cubicBezTo>
                <a:cubicBezTo>
                  <a:pt x="2819807" y="179493"/>
                  <a:pt x="2832719" y="187722"/>
                  <a:pt x="2846900" y="193040"/>
                </a:cubicBezTo>
                <a:cubicBezTo>
                  <a:pt x="2859975" y="197943"/>
                  <a:pt x="2873848" y="200462"/>
                  <a:pt x="2887540" y="203200"/>
                </a:cubicBezTo>
                <a:cubicBezTo>
                  <a:pt x="2983472" y="222386"/>
                  <a:pt x="2917403" y="204790"/>
                  <a:pt x="3029780" y="223520"/>
                </a:cubicBezTo>
                <a:cubicBezTo>
                  <a:pt x="3043554" y="225816"/>
                  <a:pt x="3056789" y="230651"/>
                  <a:pt x="3070420" y="233680"/>
                </a:cubicBezTo>
                <a:cubicBezTo>
                  <a:pt x="3087277" y="237426"/>
                  <a:pt x="3104363" y="240094"/>
                  <a:pt x="3121220" y="243840"/>
                </a:cubicBezTo>
                <a:cubicBezTo>
                  <a:pt x="3159492" y="252345"/>
                  <a:pt x="3158398" y="252846"/>
                  <a:pt x="3192340" y="264160"/>
                </a:cubicBezTo>
                <a:cubicBezTo>
                  <a:pt x="3202500" y="274320"/>
                  <a:pt x="3210865" y="286670"/>
                  <a:pt x="3222820" y="294640"/>
                </a:cubicBezTo>
                <a:cubicBezTo>
                  <a:pt x="3283864" y="335336"/>
                  <a:pt x="3223009" y="262354"/>
                  <a:pt x="3283780" y="335280"/>
                </a:cubicBezTo>
                <a:cubicBezTo>
                  <a:pt x="3310614" y="367481"/>
                  <a:pt x="3309653" y="382418"/>
                  <a:pt x="3324420" y="426720"/>
                </a:cubicBezTo>
                <a:cubicBezTo>
                  <a:pt x="3335734" y="460662"/>
                  <a:pt x="3336235" y="459568"/>
                  <a:pt x="3344740" y="497840"/>
                </a:cubicBezTo>
                <a:cubicBezTo>
                  <a:pt x="3348486" y="514697"/>
                  <a:pt x="3350356" y="531980"/>
                  <a:pt x="3354900" y="548640"/>
                </a:cubicBezTo>
                <a:cubicBezTo>
                  <a:pt x="3360536" y="569304"/>
                  <a:pt x="3370025" y="588820"/>
                  <a:pt x="3375220" y="609600"/>
                </a:cubicBezTo>
                <a:lnTo>
                  <a:pt x="3385380" y="650240"/>
                </a:lnTo>
                <a:cubicBezTo>
                  <a:pt x="3382807" y="663103"/>
                  <a:pt x="3374673" y="714698"/>
                  <a:pt x="3365060" y="731520"/>
                </a:cubicBezTo>
                <a:cubicBezTo>
                  <a:pt x="3352211" y="754005"/>
                  <a:pt x="3324278" y="785345"/>
                  <a:pt x="3304100" y="802640"/>
                </a:cubicBezTo>
                <a:cubicBezTo>
                  <a:pt x="3291243" y="813660"/>
                  <a:pt x="3277239" y="823278"/>
                  <a:pt x="3263460" y="833120"/>
                </a:cubicBezTo>
                <a:cubicBezTo>
                  <a:pt x="3253524" y="840217"/>
                  <a:pt x="3243902" y="847979"/>
                  <a:pt x="3232980" y="853440"/>
                </a:cubicBezTo>
                <a:cubicBezTo>
                  <a:pt x="3223401" y="858229"/>
                  <a:pt x="3212528" y="859840"/>
                  <a:pt x="3202500" y="863600"/>
                </a:cubicBezTo>
                <a:cubicBezTo>
                  <a:pt x="3185423" y="870004"/>
                  <a:pt x="3168012" y="875764"/>
                  <a:pt x="3151700" y="883920"/>
                </a:cubicBezTo>
                <a:cubicBezTo>
                  <a:pt x="3140778" y="889381"/>
                  <a:pt x="3132142" y="898779"/>
                  <a:pt x="3121220" y="904240"/>
                </a:cubicBezTo>
                <a:cubicBezTo>
                  <a:pt x="3111641" y="909029"/>
                  <a:pt x="3101038" y="911458"/>
                  <a:pt x="3090740" y="914400"/>
                </a:cubicBezTo>
                <a:cubicBezTo>
                  <a:pt x="3051743" y="925542"/>
                  <a:pt x="3008946" y="933857"/>
                  <a:pt x="2968820" y="934720"/>
                </a:cubicBezTo>
                <a:lnTo>
                  <a:pt x="2105220" y="944880"/>
                </a:lnTo>
                <a:lnTo>
                  <a:pt x="1038420" y="934720"/>
                </a:lnTo>
                <a:cubicBezTo>
                  <a:pt x="999215" y="934020"/>
                  <a:pt x="963862" y="923701"/>
                  <a:pt x="926660" y="914400"/>
                </a:cubicBezTo>
                <a:cubicBezTo>
                  <a:pt x="891060" y="887700"/>
                  <a:pt x="856699" y="859999"/>
                  <a:pt x="814900" y="843280"/>
                </a:cubicBezTo>
                <a:cubicBezTo>
                  <a:pt x="795013" y="835325"/>
                  <a:pt x="775194" y="825617"/>
                  <a:pt x="753940" y="822960"/>
                </a:cubicBezTo>
                <a:cubicBezTo>
                  <a:pt x="635542" y="808160"/>
                  <a:pt x="699852" y="815272"/>
                  <a:pt x="560900" y="802640"/>
                </a:cubicBezTo>
                <a:cubicBezTo>
                  <a:pt x="550740" y="799253"/>
                  <a:pt x="540810" y="795077"/>
                  <a:pt x="530420" y="792480"/>
                </a:cubicBezTo>
                <a:cubicBezTo>
                  <a:pt x="470433" y="777483"/>
                  <a:pt x="437261" y="778469"/>
                  <a:pt x="367860" y="772160"/>
                </a:cubicBezTo>
                <a:cubicBezTo>
                  <a:pt x="273463" y="748561"/>
                  <a:pt x="390816" y="776751"/>
                  <a:pt x="266260" y="751840"/>
                </a:cubicBezTo>
                <a:cubicBezTo>
                  <a:pt x="227873" y="744163"/>
                  <a:pt x="203537" y="734319"/>
                  <a:pt x="164660" y="721360"/>
                </a:cubicBezTo>
                <a:cubicBezTo>
                  <a:pt x="154500" y="717973"/>
                  <a:pt x="143091" y="717141"/>
                  <a:pt x="134180" y="711200"/>
                </a:cubicBezTo>
                <a:cubicBezTo>
                  <a:pt x="91745" y="682910"/>
                  <a:pt x="112334" y="699514"/>
                  <a:pt x="73220" y="660400"/>
                </a:cubicBezTo>
                <a:cubicBezTo>
                  <a:pt x="47683" y="583788"/>
                  <a:pt x="82131" y="678222"/>
                  <a:pt x="42740" y="599440"/>
                </a:cubicBezTo>
                <a:cubicBezTo>
                  <a:pt x="37951" y="589861"/>
                  <a:pt x="37369" y="578539"/>
                  <a:pt x="32580" y="568960"/>
                </a:cubicBezTo>
                <a:cubicBezTo>
                  <a:pt x="17453" y="538707"/>
                  <a:pt x="6356" y="542050"/>
                  <a:pt x="2100" y="508000"/>
                </a:cubicBezTo>
                <a:cubicBezTo>
                  <a:pt x="0" y="491197"/>
                  <a:pt x="2100" y="465667"/>
                  <a:pt x="2100" y="45720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5536" y="1554882"/>
          <a:ext cx="3089275" cy="723900"/>
        </p:xfrm>
        <a:graphic>
          <a:graphicData uri="http://schemas.openxmlformats.org/presentationml/2006/ole">
            <p:oleObj spid="_x0000_s29710" name="Formel" r:id="rId8" imgW="2057400" imgH="482600" progId="">
              <p:embed/>
            </p:oleObj>
          </a:graphicData>
        </a:graphic>
      </p:graphicFrame>
      <p:sp>
        <p:nvSpPr>
          <p:cNvPr id="30" name="Rechteck 29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cxnSp>
        <p:nvCxnSpPr>
          <p:cNvPr id="31" name="Gerade Verbindung 30"/>
          <p:cNvCxnSpPr>
            <a:stCxn id="89" idx="1"/>
            <a:endCxn id="101" idx="0"/>
          </p:cNvCxnSpPr>
          <p:nvPr/>
        </p:nvCxnSpPr>
        <p:spPr bwMode="auto">
          <a:xfrm>
            <a:off x="683568" y="4365104"/>
            <a:ext cx="339081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 flipH="1">
            <a:off x="3360420" y="4358640"/>
            <a:ext cx="211837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 flipH="1">
            <a:off x="1950720" y="2926080"/>
            <a:ext cx="476250" cy="0"/>
          </a:xfrm>
          <a:prstGeom prst="lin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1"/>
      <p:bldP spid="88" grpId="0" animBg="1"/>
      <p:bldP spid="89" grpId="0" animBg="1"/>
      <p:bldP spid="90" grpId="0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14117" b="3641"/>
          <a:stretch>
            <a:fillRect/>
          </a:stretch>
        </p:blipFill>
        <p:spPr bwMode="auto">
          <a:xfrm>
            <a:off x="-1" y="706056"/>
            <a:ext cx="4508743" cy="31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689" y="2469747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767" y="122491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45" y="1127304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659" y="191048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4076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436096" y="1052736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6" y="212272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569" y="2313041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el 2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</p:spPr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311296" y="0"/>
            <a:ext cx="554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IV.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 bwMode="auto">
          <a:xfrm>
            <a:off x="342783" y="4015745"/>
            <a:ext cx="8352928" cy="1080120"/>
          </a:xfrm>
          <a:prstGeom prst="rect">
            <a:avLst/>
          </a:prstGeom>
          <a:solidFill>
            <a:srgbClr val="03A5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2783" y="5084807"/>
            <a:ext cx="8352928" cy="515114"/>
          </a:xfrm>
          <a:prstGeom prst="rect">
            <a:avLst/>
          </a:prstGeom>
          <a:solidFill>
            <a:srgbClr val="00197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783" y="4015745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Gruppieren 26"/>
          <p:cNvGrpSpPr/>
          <p:nvPr/>
        </p:nvGrpSpPr>
        <p:grpSpPr>
          <a:xfrm flipH="1">
            <a:off x="6463463" y="4015745"/>
            <a:ext cx="2232025" cy="1585913"/>
            <a:chOff x="6300788" y="1196975"/>
            <a:chExt cx="2232025" cy="1585913"/>
          </a:xfrm>
        </p:grpSpPr>
        <p:sp>
          <p:nvSpPr>
            <p:cNvPr id="28" name="AutoShape 9"/>
            <p:cNvSpPr>
              <a:spLocks noChangeAspect="1" noChangeArrowheads="1" noTextEdit="1"/>
            </p:cNvSpPr>
            <p:nvPr/>
          </p:nvSpPr>
          <p:spPr bwMode="auto">
            <a:xfrm>
              <a:off x="6300788" y="1196975"/>
              <a:ext cx="2232025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300788" y="1196975"/>
              <a:ext cx="2228850" cy="1076325"/>
            </a:xfrm>
            <a:prstGeom prst="rect">
              <a:avLst/>
            </a:prstGeom>
            <a:solidFill>
              <a:srgbClr val="03A5D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300788" y="2271713"/>
              <a:ext cx="2228850" cy="506413"/>
            </a:xfrm>
            <a:prstGeom prst="rect">
              <a:avLst/>
            </a:prstGeom>
            <a:solidFill>
              <a:srgbClr val="00197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6415088" y="2062163"/>
              <a:ext cx="1390650" cy="333375"/>
            </a:xfrm>
            <a:custGeom>
              <a:avLst/>
              <a:gdLst/>
              <a:ahLst/>
              <a:cxnLst>
                <a:cxn ang="0">
                  <a:pos x="868" y="190"/>
                </a:cxn>
                <a:cxn ang="0">
                  <a:pos x="851" y="177"/>
                </a:cxn>
                <a:cxn ang="0">
                  <a:pos x="834" y="163"/>
                </a:cxn>
                <a:cxn ang="0">
                  <a:pos x="819" y="152"/>
                </a:cxn>
                <a:cxn ang="0">
                  <a:pos x="802" y="140"/>
                </a:cxn>
                <a:cxn ang="0">
                  <a:pos x="787" y="128"/>
                </a:cxn>
                <a:cxn ang="0">
                  <a:pos x="771" y="117"/>
                </a:cxn>
                <a:cxn ang="0">
                  <a:pos x="756" y="107"/>
                </a:cxn>
                <a:cxn ang="0">
                  <a:pos x="739" y="96"/>
                </a:cxn>
                <a:cxn ang="0">
                  <a:pos x="724" y="86"/>
                </a:cxn>
                <a:cxn ang="0">
                  <a:pos x="709" y="78"/>
                </a:cxn>
                <a:cxn ang="0">
                  <a:pos x="694" y="70"/>
                </a:cxn>
                <a:cxn ang="0">
                  <a:pos x="679" y="61"/>
                </a:cxn>
                <a:cxn ang="0">
                  <a:pos x="662" y="55"/>
                </a:cxn>
                <a:cxn ang="0">
                  <a:pos x="647" y="48"/>
                </a:cxn>
                <a:cxn ang="0">
                  <a:pos x="632" y="41"/>
                </a:cxn>
                <a:cxn ang="0">
                  <a:pos x="618" y="35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6"/>
                </a:cxn>
                <a:cxn ang="0">
                  <a:pos x="545" y="13"/>
                </a:cxn>
                <a:cxn ang="0">
                  <a:pos x="530" y="10"/>
                </a:cxn>
                <a:cxn ang="0">
                  <a:pos x="516" y="6"/>
                </a:cxn>
                <a:cxn ang="0">
                  <a:pos x="501" y="5"/>
                </a:cxn>
                <a:cxn ang="0">
                  <a:pos x="488" y="3"/>
                </a:cxn>
                <a:cxn ang="0">
                  <a:pos x="475" y="1"/>
                </a:cxn>
                <a:cxn ang="0">
                  <a:pos x="460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20" y="0"/>
                </a:cxn>
                <a:cxn ang="0">
                  <a:pos x="404" y="1"/>
                </a:cxn>
                <a:cxn ang="0">
                  <a:pos x="384" y="3"/>
                </a:cxn>
                <a:cxn ang="0">
                  <a:pos x="358" y="6"/>
                </a:cxn>
                <a:cxn ang="0">
                  <a:pos x="331" y="11"/>
                </a:cxn>
                <a:cxn ang="0">
                  <a:pos x="306" y="18"/>
                </a:cxn>
                <a:cxn ang="0">
                  <a:pos x="279" y="26"/>
                </a:cxn>
                <a:cxn ang="0">
                  <a:pos x="254" y="36"/>
                </a:cxn>
                <a:cxn ang="0">
                  <a:pos x="229" y="46"/>
                </a:cxn>
                <a:cxn ang="0">
                  <a:pos x="204" y="58"/>
                </a:cxn>
                <a:cxn ang="0">
                  <a:pos x="179" y="71"/>
                </a:cxn>
                <a:cxn ang="0">
                  <a:pos x="154" y="86"/>
                </a:cxn>
                <a:cxn ang="0">
                  <a:pos x="130" y="103"/>
                </a:cxn>
                <a:cxn ang="0">
                  <a:pos x="105" y="120"/>
                </a:cxn>
                <a:cxn ang="0">
                  <a:pos x="82" y="138"/>
                </a:cxn>
                <a:cxn ang="0">
                  <a:pos x="58" y="158"/>
                </a:cxn>
                <a:cxn ang="0">
                  <a:pos x="33" y="178"/>
                </a:cxn>
                <a:cxn ang="0">
                  <a:pos x="12" y="198"/>
                </a:cxn>
                <a:cxn ang="0">
                  <a:pos x="876" y="197"/>
                </a:cxn>
              </a:cxnLst>
              <a:rect l="0" t="0" r="r" b="b"/>
              <a:pathLst>
                <a:path w="876" h="210">
                  <a:moveTo>
                    <a:pt x="876" y="197"/>
                  </a:moveTo>
                  <a:lnTo>
                    <a:pt x="868" y="190"/>
                  </a:lnTo>
                  <a:lnTo>
                    <a:pt x="859" y="183"/>
                  </a:lnTo>
                  <a:lnTo>
                    <a:pt x="851" y="177"/>
                  </a:lnTo>
                  <a:lnTo>
                    <a:pt x="842" y="170"/>
                  </a:lnTo>
                  <a:lnTo>
                    <a:pt x="834" y="163"/>
                  </a:lnTo>
                  <a:lnTo>
                    <a:pt x="826" y="157"/>
                  </a:lnTo>
                  <a:lnTo>
                    <a:pt x="819" y="152"/>
                  </a:lnTo>
                  <a:lnTo>
                    <a:pt x="811" y="145"/>
                  </a:lnTo>
                  <a:lnTo>
                    <a:pt x="802" y="140"/>
                  </a:lnTo>
                  <a:lnTo>
                    <a:pt x="794" y="133"/>
                  </a:lnTo>
                  <a:lnTo>
                    <a:pt x="787" y="128"/>
                  </a:lnTo>
                  <a:lnTo>
                    <a:pt x="779" y="122"/>
                  </a:lnTo>
                  <a:lnTo>
                    <a:pt x="771" y="117"/>
                  </a:lnTo>
                  <a:lnTo>
                    <a:pt x="762" y="112"/>
                  </a:lnTo>
                  <a:lnTo>
                    <a:pt x="756" y="107"/>
                  </a:lnTo>
                  <a:lnTo>
                    <a:pt x="747" y="102"/>
                  </a:lnTo>
                  <a:lnTo>
                    <a:pt x="739" y="96"/>
                  </a:lnTo>
                  <a:lnTo>
                    <a:pt x="732" y="91"/>
                  </a:lnTo>
                  <a:lnTo>
                    <a:pt x="724" y="86"/>
                  </a:lnTo>
                  <a:lnTo>
                    <a:pt x="715" y="83"/>
                  </a:lnTo>
                  <a:lnTo>
                    <a:pt x="709" y="78"/>
                  </a:lnTo>
                  <a:lnTo>
                    <a:pt x="700" y="73"/>
                  </a:lnTo>
                  <a:lnTo>
                    <a:pt x="694" y="70"/>
                  </a:lnTo>
                  <a:lnTo>
                    <a:pt x="685" y="66"/>
                  </a:lnTo>
                  <a:lnTo>
                    <a:pt x="679" y="61"/>
                  </a:lnTo>
                  <a:lnTo>
                    <a:pt x="670" y="58"/>
                  </a:lnTo>
                  <a:lnTo>
                    <a:pt x="662" y="55"/>
                  </a:lnTo>
                  <a:lnTo>
                    <a:pt x="655" y="51"/>
                  </a:lnTo>
                  <a:lnTo>
                    <a:pt x="647" y="48"/>
                  </a:lnTo>
                  <a:lnTo>
                    <a:pt x="640" y="45"/>
                  </a:lnTo>
                  <a:lnTo>
                    <a:pt x="632" y="41"/>
                  </a:lnTo>
                  <a:lnTo>
                    <a:pt x="625" y="38"/>
                  </a:lnTo>
                  <a:lnTo>
                    <a:pt x="618" y="35"/>
                  </a:lnTo>
                  <a:lnTo>
                    <a:pt x="610" y="33"/>
                  </a:lnTo>
                  <a:lnTo>
                    <a:pt x="603" y="30"/>
                  </a:lnTo>
                  <a:lnTo>
                    <a:pt x="595" y="28"/>
                  </a:lnTo>
                  <a:lnTo>
                    <a:pt x="588" y="25"/>
                  </a:lnTo>
                  <a:lnTo>
                    <a:pt x="582" y="23"/>
                  </a:lnTo>
                  <a:lnTo>
                    <a:pt x="573" y="20"/>
                  </a:lnTo>
                  <a:lnTo>
                    <a:pt x="567" y="18"/>
                  </a:lnTo>
                  <a:lnTo>
                    <a:pt x="560" y="16"/>
                  </a:lnTo>
                  <a:lnTo>
                    <a:pt x="552" y="15"/>
                  </a:lnTo>
                  <a:lnTo>
                    <a:pt x="545" y="13"/>
                  </a:lnTo>
                  <a:lnTo>
                    <a:pt x="538" y="11"/>
                  </a:lnTo>
                  <a:lnTo>
                    <a:pt x="530" y="10"/>
                  </a:lnTo>
                  <a:lnTo>
                    <a:pt x="523" y="8"/>
                  </a:lnTo>
                  <a:lnTo>
                    <a:pt x="516" y="6"/>
                  </a:lnTo>
                  <a:lnTo>
                    <a:pt x="510" y="6"/>
                  </a:lnTo>
                  <a:lnTo>
                    <a:pt x="501" y="5"/>
                  </a:lnTo>
                  <a:lnTo>
                    <a:pt x="495" y="3"/>
                  </a:lnTo>
                  <a:lnTo>
                    <a:pt x="488" y="3"/>
                  </a:lnTo>
                  <a:lnTo>
                    <a:pt x="481" y="1"/>
                  </a:lnTo>
                  <a:lnTo>
                    <a:pt x="475" y="1"/>
                  </a:lnTo>
                  <a:lnTo>
                    <a:pt x="466" y="1"/>
                  </a:lnTo>
                  <a:lnTo>
                    <a:pt x="460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40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3" y="0"/>
                  </a:lnTo>
                  <a:lnTo>
                    <a:pt x="404" y="1"/>
                  </a:lnTo>
                  <a:lnTo>
                    <a:pt x="398" y="1"/>
                  </a:lnTo>
                  <a:lnTo>
                    <a:pt x="384" y="3"/>
                  </a:lnTo>
                  <a:lnTo>
                    <a:pt x="371" y="5"/>
                  </a:lnTo>
                  <a:lnTo>
                    <a:pt x="358" y="6"/>
                  </a:lnTo>
                  <a:lnTo>
                    <a:pt x="344" y="8"/>
                  </a:lnTo>
                  <a:lnTo>
                    <a:pt x="331" y="11"/>
                  </a:lnTo>
                  <a:lnTo>
                    <a:pt x="319" y="15"/>
                  </a:lnTo>
                  <a:lnTo>
                    <a:pt x="306" y="18"/>
                  </a:lnTo>
                  <a:lnTo>
                    <a:pt x="292" y="21"/>
                  </a:lnTo>
                  <a:lnTo>
                    <a:pt x="279" y="26"/>
                  </a:lnTo>
                  <a:lnTo>
                    <a:pt x="267" y="31"/>
                  </a:lnTo>
                  <a:lnTo>
                    <a:pt x="254" y="36"/>
                  </a:lnTo>
                  <a:lnTo>
                    <a:pt x="241" y="41"/>
                  </a:lnTo>
                  <a:lnTo>
                    <a:pt x="229" y="46"/>
                  </a:lnTo>
                  <a:lnTo>
                    <a:pt x="216" y="53"/>
                  </a:lnTo>
                  <a:lnTo>
                    <a:pt x="204" y="58"/>
                  </a:lnTo>
                  <a:lnTo>
                    <a:pt x="190" y="65"/>
                  </a:lnTo>
                  <a:lnTo>
                    <a:pt x="179" y="71"/>
                  </a:lnTo>
                  <a:lnTo>
                    <a:pt x="167" y="80"/>
                  </a:lnTo>
                  <a:lnTo>
                    <a:pt x="154" y="86"/>
                  </a:lnTo>
                  <a:lnTo>
                    <a:pt x="142" y="95"/>
                  </a:lnTo>
                  <a:lnTo>
                    <a:pt x="130" y="103"/>
                  </a:lnTo>
                  <a:lnTo>
                    <a:pt x="117" y="112"/>
                  </a:lnTo>
                  <a:lnTo>
                    <a:pt x="105" y="120"/>
                  </a:lnTo>
                  <a:lnTo>
                    <a:pt x="94" y="128"/>
                  </a:lnTo>
                  <a:lnTo>
                    <a:pt x="82" y="138"/>
                  </a:lnTo>
                  <a:lnTo>
                    <a:pt x="70" y="148"/>
                  </a:lnTo>
                  <a:lnTo>
                    <a:pt x="58" y="158"/>
                  </a:lnTo>
                  <a:lnTo>
                    <a:pt x="45" y="168"/>
                  </a:lnTo>
                  <a:lnTo>
                    <a:pt x="33" y="178"/>
                  </a:lnTo>
                  <a:lnTo>
                    <a:pt x="22" y="188"/>
                  </a:lnTo>
                  <a:lnTo>
                    <a:pt x="12" y="198"/>
                  </a:lnTo>
                  <a:lnTo>
                    <a:pt x="0" y="210"/>
                  </a:lnTo>
                  <a:lnTo>
                    <a:pt x="876" y="197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015163" y="2103438"/>
              <a:ext cx="1390650" cy="346075"/>
            </a:xfrm>
            <a:custGeom>
              <a:avLst/>
              <a:gdLst/>
              <a:ahLst/>
              <a:cxnLst>
                <a:cxn ang="0">
                  <a:pos x="867" y="196"/>
                </a:cxn>
                <a:cxn ang="0">
                  <a:pos x="851" y="182"/>
                </a:cxn>
                <a:cxn ang="0">
                  <a:pos x="834" y="169"/>
                </a:cxn>
                <a:cxn ang="0">
                  <a:pos x="819" y="156"/>
                </a:cxn>
                <a:cxn ang="0">
                  <a:pos x="802" y="144"/>
                </a:cxn>
                <a:cxn ang="0">
                  <a:pos x="787" y="132"/>
                </a:cxn>
                <a:cxn ang="0">
                  <a:pos x="770" y="121"/>
                </a:cxn>
                <a:cxn ang="0">
                  <a:pos x="755" y="109"/>
                </a:cxn>
                <a:cxn ang="0">
                  <a:pos x="739" y="99"/>
                </a:cxn>
                <a:cxn ang="0">
                  <a:pos x="724" y="91"/>
                </a:cxn>
                <a:cxn ang="0">
                  <a:pos x="709" y="81"/>
                </a:cxn>
                <a:cxn ang="0">
                  <a:pos x="694" y="72"/>
                </a:cxn>
                <a:cxn ang="0">
                  <a:pos x="678" y="64"/>
                </a:cxn>
                <a:cxn ang="0">
                  <a:pos x="663" y="55"/>
                </a:cxn>
                <a:cxn ang="0">
                  <a:pos x="648" y="49"/>
                </a:cxn>
                <a:cxn ang="0">
                  <a:pos x="633" y="42"/>
                </a:cxn>
                <a:cxn ang="0">
                  <a:pos x="618" y="37"/>
                </a:cxn>
                <a:cxn ang="0">
                  <a:pos x="603" y="30"/>
                </a:cxn>
                <a:cxn ang="0">
                  <a:pos x="588" y="25"/>
                </a:cxn>
                <a:cxn ang="0">
                  <a:pos x="573" y="20"/>
                </a:cxn>
                <a:cxn ang="0">
                  <a:pos x="560" y="17"/>
                </a:cxn>
                <a:cxn ang="0">
                  <a:pos x="545" y="14"/>
                </a:cxn>
                <a:cxn ang="0">
                  <a:pos x="531" y="10"/>
                </a:cxn>
                <a:cxn ang="0">
                  <a:pos x="516" y="7"/>
                </a:cxn>
                <a:cxn ang="0">
                  <a:pos x="501" y="5"/>
                </a:cxn>
                <a:cxn ang="0">
                  <a:pos x="488" y="2"/>
                </a:cxn>
                <a:cxn ang="0">
                  <a:pos x="475" y="2"/>
                </a:cxn>
                <a:cxn ang="0">
                  <a:pos x="459" y="0"/>
                </a:cxn>
                <a:cxn ang="0">
                  <a:pos x="446" y="0"/>
                </a:cxn>
                <a:cxn ang="0">
                  <a:pos x="433" y="0"/>
                </a:cxn>
                <a:cxn ang="0">
                  <a:pos x="419" y="0"/>
                </a:cxn>
                <a:cxn ang="0">
                  <a:pos x="406" y="0"/>
                </a:cxn>
                <a:cxn ang="0">
                  <a:pos x="391" y="2"/>
                </a:cxn>
                <a:cxn ang="0">
                  <a:pos x="378" y="4"/>
                </a:cxn>
                <a:cxn ang="0">
                  <a:pos x="357" y="7"/>
                </a:cxn>
                <a:cxn ang="0">
                  <a:pos x="332" y="12"/>
                </a:cxn>
                <a:cxn ang="0">
                  <a:pos x="306" y="19"/>
                </a:cxn>
                <a:cxn ang="0">
                  <a:pos x="279" y="27"/>
                </a:cxn>
                <a:cxn ang="0">
                  <a:pos x="254" y="37"/>
                </a:cxn>
                <a:cxn ang="0">
                  <a:pos x="229" y="49"/>
                </a:cxn>
                <a:cxn ang="0">
                  <a:pos x="204" y="60"/>
                </a:cxn>
                <a:cxn ang="0">
                  <a:pos x="179" y="74"/>
                </a:cxn>
                <a:cxn ang="0">
                  <a:pos x="154" y="91"/>
                </a:cxn>
                <a:cxn ang="0">
                  <a:pos x="130" y="106"/>
                </a:cxn>
                <a:cxn ang="0">
                  <a:pos x="105" y="124"/>
                </a:cxn>
                <a:cxn ang="0">
                  <a:pos x="82" y="142"/>
                </a:cxn>
                <a:cxn ang="0">
                  <a:pos x="58" y="162"/>
                </a:cxn>
                <a:cxn ang="0">
                  <a:pos x="35" y="184"/>
                </a:cxn>
                <a:cxn ang="0">
                  <a:pos x="11" y="206"/>
                </a:cxn>
                <a:cxn ang="0">
                  <a:pos x="876" y="204"/>
                </a:cxn>
              </a:cxnLst>
              <a:rect l="0" t="0" r="r" b="b"/>
              <a:pathLst>
                <a:path w="876" h="218">
                  <a:moveTo>
                    <a:pt x="876" y="204"/>
                  </a:moveTo>
                  <a:lnTo>
                    <a:pt x="867" y="196"/>
                  </a:lnTo>
                  <a:lnTo>
                    <a:pt x="859" y="189"/>
                  </a:lnTo>
                  <a:lnTo>
                    <a:pt x="851" y="182"/>
                  </a:lnTo>
                  <a:lnTo>
                    <a:pt x="842" y="176"/>
                  </a:lnTo>
                  <a:lnTo>
                    <a:pt x="834" y="169"/>
                  </a:lnTo>
                  <a:lnTo>
                    <a:pt x="827" y="162"/>
                  </a:lnTo>
                  <a:lnTo>
                    <a:pt x="819" y="156"/>
                  </a:lnTo>
                  <a:lnTo>
                    <a:pt x="811" y="149"/>
                  </a:lnTo>
                  <a:lnTo>
                    <a:pt x="802" y="144"/>
                  </a:lnTo>
                  <a:lnTo>
                    <a:pt x="794" y="137"/>
                  </a:lnTo>
                  <a:lnTo>
                    <a:pt x="787" y="132"/>
                  </a:lnTo>
                  <a:lnTo>
                    <a:pt x="779" y="126"/>
                  </a:lnTo>
                  <a:lnTo>
                    <a:pt x="770" y="121"/>
                  </a:lnTo>
                  <a:lnTo>
                    <a:pt x="764" y="116"/>
                  </a:lnTo>
                  <a:lnTo>
                    <a:pt x="755" y="109"/>
                  </a:lnTo>
                  <a:lnTo>
                    <a:pt x="747" y="104"/>
                  </a:lnTo>
                  <a:lnTo>
                    <a:pt x="739" y="99"/>
                  </a:lnTo>
                  <a:lnTo>
                    <a:pt x="732" y="94"/>
                  </a:lnTo>
                  <a:lnTo>
                    <a:pt x="724" y="91"/>
                  </a:lnTo>
                  <a:lnTo>
                    <a:pt x="717" y="86"/>
                  </a:lnTo>
                  <a:lnTo>
                    <a:pt x="709" y="81"/>
                  </a:lnTo>
                  <a:lnTo>
                    <a:pt x="700" y="76"/>
                  </a:lnTo>
                  <a:lnTo>
                    <a:pt x="694" y="72"/>
                  </a:lnTo>
                  <a:lnTo>
                    <a:pt x="685" y="67"/>
                  </a:lnTo>
                  <a:lnTo>
                    <a:pt x="678" y="64"/>
                  </a:lnTo>
                  <a:lnTo>
                    <a:pt x="670" y="60"/>
                  </a:lnTo>
                  <a:lnTo>
                    <a:pt x="663" y="55"/>
                  </a:lnTo>
                  <a:lnTo>
                    <a:pt x="655" y="52"/>
                  </a:lnTo>
                  <a:lnTo>
                    <a:pt x="648" y="49"/>
                  </a:lnTo>
                  <a:lnTo>
                    <a:pt x="640" y="45"/>
                  </a:lnTo>
                  <a:lnTo>
                    <a:pt x="633" y="42"/>
                  </a:lnTo>
                  <a:lnTo>
                    <a:pt x="625" y="39"/>
                  </a:lnTo>
                  <a:lnTo>
                    <a:pt x="618" y="37"/>
                  </a:lnTo>
                  <a:lnTo>
                    <a:pt x="610" y="34"/>
                  </a:lnTo>
                  <a:lnTo>
                    <a:pt x="603" y="30"/>
                  </a:lnTo>
                  <a:lnTo>
                    <a:pt x="597" y="29"/>
                  </a:lnTo>
                  <a:lnTo>
                    <a:pt x="588" y="25"/>
                  </a:lnTo>
                  <a:lnTo>
                    <a:pt x="582" y="24"/>
                  </a:lnTo>
                  <a:lnTo>
                    <a:pt x="573" y="20"/>
                  </a:lnTo>
                  <a:lnTo>
                    <a:pt x="566" y="19"/>
                  </a:lnTo>
                  <a:lnTo>
                    <a:pt x="560" y="17"/>
                  </a:lnTo>
                  <a:lnTo>
                    <a:pt x="551" y="15"/>
                  </a:lnTo>
                  <a:lnTo>
                    <a:pt x="545" y="14"/>
                  </a:lnTo>
                  <a:lnTo>
                    <a:pt x="538" y="12"/>
                  </a:lnTo>
                  <a:lnTo>
                    <a:pt x="531" y="10"/>
                  </a:lnTo>
                  <a:lnTo>
                    <a:pt x="523" y="9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5"/>
                  </a:lnTo>
                  <a:lnTo>
                    <a:pt x="495" y="4"/>
                  </a:lnTo>
                  <a:lnTo>
                    <a:pt x="488" y="2"/>
                  </a:lnTo>
                  <a:lnTo>
                    <a:pt x="481" y="2"/>
                  </a:lnTo>
                  <a:lnTo>
                    <a:pt x="475" y="2"/>
                  </a:lnTo>
                  <a:lnTo>
                    <a:pt x="468" y="0"/>
                  </a:lnTo>
                  <a:lnTo>
                    <a:pt x="459" y="0"/>
                  </a:lnTo>
                  <a:lnTo>
                    <a:pt x="453" y="0"/>
                  </a:lnTo>
                  <a:lnTo>
                    <a:pt x="446" y="0"/>
                  </a:lnTo>
                  <a:lnTo>
                    <a:pt x="439" y="0"/>
                  </a:lnTo>
                  <a:lnTo>
                    <a:pt x="433" y="0"/>
                  </a:lnTo>
                  <a:lnTo>
                    <a:pt x="426" y="0"/>
                  </a:lnTo>
                  <a:lnTo>
                    <a:pt x="419" y="0"/>
                  </a:lnTo>
                  <a:lnTo>
                    <a:pt x="413" y="0"/>
                  </a:lnTo>
                  <a:lnTo>
                    <a:pt x="406" y="0"/>
                  </a:lnTo>
                  <a:lnTo>
                    <a:pt x="399" y="0"/>
                  </a:lnTo>
                  <a:lnTo>
                    <a:pt x="391" y="2"/>
                  </a:lnTo>
                  <a:lnTo>
                    <a:pt x="384" y="2"/>
                  </a:lnTo>
                  <a:lnTo>
                    <a:pt x="378" y="4"/>
                  </a:lnTo>
                  <a:lnTo>
                    <a:pt x="371" y="4"/>
                  </a:lnTo>
                  <a:lnTo>
                    <a:pt x="357" y="7"/>
                  </a:lnTo>
                  <a:lnTo>
                    <a:pt x="344" y="9"/>
                  </a:lnTo>
                  <a:lnTo>
                    <a:pt x="332" y="12"/>
                  </a:lnTo>
                  <a:lnTo>
                    <a:pt x="319" y="15"/>
                  </a:lnTo>
                  <a:lnTo>
                    <a:pt x="306" y="19"/>
                  </a:lnTo>
                  <a:lnTo>
                    <a:pt x="292" y="22"/>
                  </a:lnTo>
                  <a:lnTo>
                    <a:pt x="279" y="27"/>
                  </a:lnTo>
                  <a:lnTo>
                    <a:pt x="267" y="32"/>
                  </a:lnTo>
                  <a:lnTo>
                    <a:pt x="254" y="37"/>
                  </a:lnTo>
                  <a:lnTo>
                    <a:pt x="242" y="42"/>
                  </a:lnTo>
                  <a:lnTo>
                    <a:pt x="229" y="49"/>
                  </a:lnTo>
                  <a:lnTo>
                    <a:pt x="215" y="54"/>
                  </a:lnTo>
                  <a:lnTo>
                    <a:pt x="204" y="60"/>
                  </a:lnTo>
                  <a:lnTo>
                    <a:pt x="190" y="67"/>
                  </a:lnTo>
                  <a:lnTo>
                    <a:pt x="179" y="74"/>
                  </a:lnTo>
                  <a:lnTo>
                    <a:pt x="167" y="82"/>
                  </a:lnTo>
                  <a:lnTo>
                    <a:pt x="154" y="91"/>
                  </a:lnTo>
                  <a:lnTo>
                    <a:pt x="142" y="97"/>
                  </a:lnTo>
                  <a:lnTo>
                    <a:pt x="130" y="106"/>
                  </a:lnTo>
                  <a:lnTo>
                    <a:pt x="117" y="116"/>
                  </a:lnTo>
                  <a:lnTo>
                    <a:pt x="105" y="124"/>
                  </a:lnTo>
                  <a:lnTo>
                    <a:pt x="93" y="132"/>
                  </a:lnTo>
                  <a:lnTo>
                    <a:pt x="82" y="142"/>
                  </a:lnTo>
                  <a:lnTo>
                    <a:pt x="70" y="152"/>
                  </a:lnTo>
                  <a:lnTo>
                    <a:pt x="58" y="162"/>
                  </a:lnTo>
                  <a:lnTo>
                    <a:pt x="47" y="172"/>
                  </a:lnTo>
                  <a:lnTo>
                    <a:pt x="35" y="184"/>
                  </a:lnTo>
                  <a:lnTo>
                    <a:pt x="23" y="194"/>
                  </a:lnTo>
                  <a:lnTo>
                    <a:pt x="11" y="206"/>
                  </a:lnTo>
                  <a:lnTo>
                    <a:pt x="0" y="218"/>
                  </a:lnTo>
                  <a:lnTo>
                    <a:pt x="876" y="20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410326" y="2255838"/>
              <a:ext cx="1390650" cy="309563"/>
            </a:xfrm>
            <a:custGeom>
              <a:avLst/>
              <a:gdLst/>
              <a:ahLst/>
              <a:cxnLst>
                <a:cxn ang="0">
                  <a:pos x="8" y="177"/>
                </a:cxn>
                <a:cxn ang="0">
                  <a:pos x="23" y="163"/>
                </a:cxn>
                <a:cxn ang="0">
                  <a:pos x="40" y="152"/>
                </a:cxn>
                <a:cxn ang="0">
                  <a:pos x="56" y="140"/>
                </a:cxn>
                <a:cxn ang="0">
                  <a:pos x="71" y="128"/>
                </a:cxn>
                <a:cxn ang="0">
                  <a:pos x="88" y="118"/>
                </a:cxn>
                <a:cxn ang="0">
                  <a:pos x="103" y="108"/>
                </a:cxn>
                <a:cxn ang="0">
                  <a:pos x="120" y="98"/>
                </a:cxn>
                <a:cxn ang="0">
                  <a:pos x="135" y="90"/>
                </a:cxn>
                <a:cxn ang="0">
                  <a:pos x="152" y="80"/>
                </a:cxn>
                <a:cxn ang="0">
                  <a:pos x="167" y="71"/>
                </a:cxn>
                <a:cxn ang="0">
                  <a:pos x="182" y="65"/>
                </a:cxn>
                <a:cxn ang="0">
                  <a:pos x="197" y="56"/>
                </a:cxn>
                <a:cxn ang="0">
                  <a:pos x="212" y="50"/>
                </a:cxn>
                <a:cxn ang="0">
                  <a:pos x="227" y="43"/>
                </a:cxn>
                <a:cxn ang="0">
                  <a:pos x="242" y="38"/>
                </a:cxn>
                <a:cxn ang="0">
                  <a:pos x="257" y="31"/>
                </a:cxn>
                <a:cxn ang="0">
                  <a:pos x="272" y="26"/>
                </a:cxn>
                <a:cxn ang="0">
                  <a:pos x="287" y="23"/>
                </a:cxn>
                <a:cxn ang="0">
                  <a:pos x="300" y="18"/>
                </a:cxn>
                <a:cxn ang="0">
                  <a:pos x="316" y="15"/>
                </a:cxn>
                <a:cxn ang="0">
                  <a:pos x="331" y="11"/>
                </a:cxn>
                <a:cxn ang="0">
                  <a:pos x="344" y="8"/>
                </a:cxn>
                <a:cxn ang="0">
                  <a:pos x="359" y="6"/>
                </a:cxn>
                <a:cxn ang="0">
                  <a:pos x="372" y="3"/>
                </a:cxn>
                <a:cxn ang="0">
                  <a:pos x="387" y="1"/>
                </a:cxn>
                <a:cxn ang="0">
                  <a:pos x="407" y="0"/>
                </a:cxn>
                <a:cxn ang="0">
                  <a:pos x="436" y="0"/>
                </a:cxn>
                <a:cxn ang="0">
                  <a:pos x="463" y="0"/>
                </a:cxn>
                <a:cxn ang="0">
                  <a:pos x="489" y="1"/>
                </a:cxn>
                <a:cxn ang="0">
                  <a:pos x="516" y="5"/>
                </a:cxn>
                <a:cxn ang="0">
                  <a:pos x="543" y="10"/>
                </a:cxn>
                <a:cxn ang="0">
                  <a:pos x="570" y="16"/>
                </a:cxn>
                <a:cxn ang="0">
                  <a:pos x="595" y="23"/>
                </a:cxn>
                <a:cxn ang="0">
                  <a:pos x="621" y="33"/>
                </a:cxn>
                <a:cxn ang="0">
                  <a:pos x="647" y="43"/>
                </a:cxn>
                <a:cxn ang="0">
                  <a:pos x="672" y="55"/>
                </a:cxn>
                <a:cxn ang="0">
                  <a:pos x="697" y="66"/>
                </a:cxn>
                <a:cxn ang="0">
                  <a:pos x="720" y="80"/>
                </a:cxn>
                <a:cxn ang="0">
                  <a:pos x="745" y="95"/>
                </a:cxn>
                <a:cxn ang="0">
                  <a:pos x="769" y="111"/>
                </a:cxn>
                <a:cxn ang="0">
                  <a:pos x="794" y="128"/>
                </a:cxn>
                <a:cxn ang="0">
                  <a:pos x="817" y="147"/>
                </a:cxn>
                <a:cxn ang="0">
                  <a:pos x="840" y="165"/>
                </a:cxn>
                <a:cxn ang="0">
                  <a:pos x="864" y="185"/>
                </a:cxn>
                <a:cxn ang="0">
                  <a:pos x="0" y="183"/>
                </a:cxn>
              </a:cxnLst>
              <a:rect l="0" t="0" r="r" b="b"/>
              <a:pathLst>
                <a:path w="876" h="195">
                  <a:moveTo>
                    <a:pt x="0" y="183"/>
                  </a:moveTo>
                  <a:lnTo>
                    <a:pt x="8" y="177"/>
                  </a:lnTo>
                  <a:lnTo>
                    <a:pt x="16" y="170"/>
                  </a:lnTo>
                  <a:lnTo>
                    <a:pt x="23" y="163"/>
                  </a:lnTo>
                  <a:lnTo>
                    <a:pt x="31" y="158"/>
                  </a:lnTo>
                  <a:lnTo>
                    <a:pt x="40" y="152"/>
                  </a:lnTo>
                  <a:lnTo>
                    <a:pt x="48" y="147"/>
                  </a:lnTo>
                  <a:lnTo>
                    <a:pt x="56" y="140"/>
                  </a:lnTo>
                  <a:lnTo>
                    <a:pt x="65" y="135"/>
                  </a:lnTo>
                  <a:lnTo>
                    <a:pt x="71" y="128"/>
                  </a:lnTo>
                  <a:lnTo>
                    <a:pt x="80" y="123"/>
                  </a:lnTo>
                  <a:lnTo>
                    <a:pt x="88" y="118"/>
                  </a:lnTo>
                  <a:lnTo>
                    <a:pt x="97" y="113"/>
                  </a:lnTo>
                  <a:lnTo>
                    <a:pt x="103" y="108"/>
                  </a:lnTo>
                  <a:lnTo>
                    <a:pt x="112" y="103"/>
                  </a:lnTo>
                  <a:lnTo>
                    <a:pt x="120" y="98"/>
                  </a:lnTo>
                  <a:lnTo>
                    <a:pt x="128" y="93"/>
                  </a:lnTo>
                  <a:lnTo>
                    <a:pt x="135" y="90"/>
                  </a:lnTo>
                  <a:lnTo>
                    <a:pt x="143" y="85"/>
                  </a:lnTo>
                  <a:lnTo>
                    <a:pt x="152" y="80"/>
                  </a:lnTo>
                  <a:lnTo>
                    <a:pt x="158" y="76"/>
                  </a:lnTo>
                  <a:lnTo>
                    <a:pt x="167" y="71"/>
                  </a:lnTo>
                  <a:lnTo>
                    <a:pt x="173" y="68"/>
                  </a:lnTo>
                  <a:lnTo>
                    <a:pt x="182" y="65"/>
                  </a:lnTo>
                  <a:lnTo>
                    <a:pt x="188" y="60"/>
                  </a:lnTo>
                  <a:lnTo>
                    <a:pt x="197" y="56"/>
                  </a:lnTo>
                  <a:lnTo>
                    <a:pt x="205" y="53"/>
                  </a:lnTo>
                  <a:lnTo>
                    <a:pt x="212" y="50"/>
                  </a:lnTo>
                  <a:lnTo>
                    <a:pt x="220" y="46"/>
                  </a:lnTo>
                  <a:lnTo>
                    <a:pt x="227" y="43"/>
                  </a:lnTo>
                  <a:lnTo>
                    <a:pt x="235" y="41"/>
                  </a:lnTo>
                  <a:lnTo>
                    <a:pt x="242" y="38"/>
                  </a:lnTo>
                  <a:lnTo>
                    <a:pt x="249" y="35"/>
                  </a:lnTo>
                  <a:lnTo>
                    <a:pt x="257" y="31"/>
                  </a:lnTo>
                  <a:lnTo>
                    <a:pt x="264" y="30"/>
                  </a:lnTo>
                  <a:lnTo>
                    <a:pt x="272" y="26"/>
                  </a:lnTo>
                  <a:lnTo>
                    <a:pt x="279" y="25"/>
                  </a:lnTo>
                  <a:lnTo>
                    <a:pt x="287" y="23"/>
                  </a:lnTo>
                  <a:lnTo>
                    <a:pt x="294" y="20"/>
                  </a:lnTo>
                  <a:lnTo>
                    <a:pt x="300" y="18"/>
                  </a:lnTo>
                  <a:lnTo>
                    <a:pt x="309" y="16"/>
                  </a:lnTo>
                  <a:lnTo>
                    <a:pt x="316" y="15"/>
                  </a:lnTo>
                  <a:lnTo>
                    <a:pt x="322" y="13"/>
                  </a:lnTo>
                  <a:lnTo>
                    <a:pt x="331" y="11"/>
                  </a:lnTo>
                  <a:lnTo>
                    <a:pt x="337" y="10"/>
                  </a:lnTo>
                  <a:lnTo>
                    <a:pt x="344" y="8"/>
                  </a:lnTo>
                  <a:lnTo>
                    <a:pt x="351" y="6"/>
                  </a:lnTo>
                  <a:lnTo>
                    <a:pt x="359" y="6"/>
                  </a:lnTo>
                  <a:lnTo>
                    <a:pt x="366" y="5"/>
                  </a:lnTo>
                  <a:lnTo>
                    <a:pt x="372" y="3"/>
                  </a:lnTo>
                  <a:lnTo>
                    <a:pt x="379" y="3"/>
                  </a:lnTo>
                  <a:lnTo>
                    <a:pt x="387" y="1"/>
                  </a:lnTo>
                  <a:lnTo>
                    <a:pt x="394" y="1"/>
                  </a:lnTo>
                  <a:lnTo>
                    <a:pt x="407" y="0"/>
                  </a:lnTo>
                  <a:lnTo>
                    <a:pt x="421" y="0"/>
                  </a:lnTo>
                  <a:lnTo>
                    <a:pt x="436" y="0"/>
                  </a:lnTo>
                  <a:lnTo>
                    <a:pt x="449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89" y="1"/>
                  </a:lnTo>
                  <a:lnTo>
                    <a:pt x="503" y="3"/>
                  </a:lnTo>
                  <a:lnTo>
                    <a:pt x="516" y="5"/>
                  </a:lnTo>
                  <a:lnTo>
                    <a:pt x="530" y="8"/>
                  </a:lnTo>
                  <a:lnTo>
                    <a:pt x="543" y="10"/>
                  </a:lnTo>
                  <a:lnTo>
                    <a:pt x="556" y="13"/>
                  </a:lnTo>
                  <a:lnTo>
                    <a:pt x="570" y="16"/>
                  </a:lnTo>
                  <a:lnTo>
                    <a:pt x="581" y="20"/>
                  </a:lnTo>
                  <a:lnTo>
                    <a:pt x="595" y="23"/>
                  </a:lnTo>
                  <a:lnTo>
                    <a:pt x="608" y="28"/>
                  </a:lnTo>
                  <a:lnTo>
                    <a:pt x="621" y="33"/>
                  </a:lnTo>
                  <a:lnTo>
                    <a:pt x="633" y="38"/>
                  </a:lnTo>
                  <a:lnTo>
                    <a:pt x="647" y="43"/>
                  </a:lnTo>
                  <a:lnTo>
                    <a:pt x="658" y="48"/>
                  </a:lnTo>
                  <a:lnTo>
                    <a:pt x="672" y="55"/>
                  </a:lnTo>
                  <a:lnTo>
                    <a:pt x="683" y="60"/>
                  </a:lnTo>
                  <a:lnTo>
                    <a:pt x="697" y="66"/>
                  </a:lnTo>
                  <a:lnTo>
                    <a:pt x="708" y="73"/>
                  </a:lnTo>
                  <a:lnTo>
                    <a:pt x="720" y="80"/>
                  </a:lnTo>
                  <a:lnTo>
                    <a:pt x="733" y="88"/>
                  </a:lnTo>
                  <a:lnTo>
                    <a:pt x="745" y="95"/>
                  </a:lnTo>
                  <a:lnTo>
                    <a:pt x="757" y="103"/>
                  </a:lnTo>
                  <a:lnTo>
                    <a:pt x="769" y="111"/>
                  </a:lnTo>
                  <a:lnTo>
                    <a:pt x="782" y="120"/>
                  </a:lnTo>
                  <a:lnTo>
                    <a:pt x="794" y="128"/>
                  </a:lnTo>
                  <a:lnTo>
                    <a:pt x="805" y="137"/>
                  </a:lnTo>
                  <a:lnTo>
                    <a:pt x="817" y="147"/>
                  </a:lnTo>
                  <a:lnTo>
                    <a:pt x="829" y="155"/>
                  </a:lnTo>
                  <a:lnTo>
                    <a:pt x="840" y="165"/>
                  </a:lnTo>
                  <a:lnTo>
                    <a:pt x="852" y="175"/>
                  </a:lnTo>
                  <a:lnTo>
                    <a:pt x="864" y="185"/>
                  </a:lnTo>
                  <a:lnTo>
                    <a:pt x="876" y="195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7067551" y="2292350"/>
              <a:ext cx="1390650" cy="325438"/>
            </a:xfrm>
            <a:custGeom>
              <a:avLst/>
              <a:gdLst/>
              <a:ahLst/>
              <a:cxnLst>
                <a:cxn ang="0">
                  <a:pos x="9" y="187"/>
                </a:cxn>
                <a:cxn ang="0">
                  <a:pos x="24" y="174"/>
                </a:cxn>
                <a:cxn ang="0">
                  <a:pos x="40" y="160"/>
                </a:cxn>
                <a:cxn ang="0">
                  <a:pos x="57" y="149"/>
                </a:cxn>
                <a:cxn ang="0">
                  <a:pos x="72" y="137"/>
                </a:cxn>
                <a:cxn ang="0">
                  <a:pos x="89" y="125"/>
                </a:cxn>
                <a:cxn ang="0">
                  <a:pos x="104" y="115"/>
                </a:cxn>
                <a:cxn ang="0">
                  <a:pos x="121" y="104"/>
                </a:cxn>
                <a:cxn ang="0">
                  <a:pos x="136" y="95"/>
                </a:cxn>
                <a:cxn ang="0">
                  <a:pos x="151" y="85"/>
                </a:cxn>
                <a:cxn ang="0">
                  <a:pos x="167" y="77"/>
                </a:cxn>
                <a:cxn ang="0">
                  <a:pos x="182" y="68"/>
                </a:cxn>
                <a:cxn ang="0">
                  <a:pos x="197" y="60"/>
                </a:cxn>
                <a:cxn ang="0">
                  <a:pos x="212" y="53"/>
                </a:cxn>
                <a:cxn ang="0">
                  <a:pos x="228" y="47"/>
                </a:cxn>
                <a:cxn ang="0">
                  <a:pos x="243" y="40"/>
                </a:cxn>
                <a:cxn ang="0">
                  <a:pos x="258" y="35"/>
                </a:cxn>
                <a:cxn ang="0">
                  <a:pos x="273" y="30"/>
                </a:cxn>
                <a:cxn ang="0">
                  <a:pos x="288" y="25"/>
                </a:cxn>
                <a:cxn ang="0">
                  <a:pos x="301" y="20"/>
                </a:cxn>
                <a:cxn ang="0">
                  <a:pos x="316" y="17"/>
                </a:cxn>
                <a:cxn ang="0">
                  <a:pos x="331" y="13"/>
                </a:cxn>
                <a:cxn ang="0">
                  <a:pos x="345" y="10"/>
                </a:cxn>
                <a:cxn ang="0">
                  <a:pos x="360" y="7"/>
                </a:cxn>
                <a:cxn ang="0">
                  <a:pos x="373" y="5"/>
                </a:cxn>
                <a:cxn ang="0">
                  <a:pos x="388" y="3"/>
                </a:cxn>
                <a:cxn ang="0">
                  <a:pos x="401" y="2"/>
                </a:cxn>
                <a:cxn ang="0">
                  <a:pos x="415" y="0"/>
                </a:cxn>
                <a:cxn ang="0">
                  <a:pos x="430" y="0"/>
                </a:cxn>
                <a:cxn ang="0">
                  <a:pos x="443" y="0"/>
                </a:cxn>
                <a:cxn ang="0">
                  <a:pos x="463" y="0"/>
                </a:cxn>
                <a:cxn ang="0">
                  <a:pos x="490" y="3"/>
                </a:cxn>
                <a:cxn ang="0">
                  <a:pos x="517" y="7"/>
                </a:cxn>
                <a:cxn ang="0">
                  <a:pos x="543" y="12"/>
                </a:cxn>
                <a:cxn ang="0">
                  <a:pos x="570" y="18"/>
                </a:cxn>
                <a:cxn ang="0">
                  <a:pos x="595" y="27"/>
                </a:cxn>
                <a:cxn ang="0">
                  <a:pos x="620" y="35"/>
                </a:cxn>
                <a:cxn ang="0">
                  <a:pos x="647" y="45"/>
                </a:cxn>
                <a:cxn ang="0">
                  <a:pos x="672" y="58"/>
                </a:cxn>
                <a:cxn ang="0">
                  <a:pos x="697" y="72"/>
                </a:cxn>
                <a:cxn ang="0">
                  <a:pos x="721" y="85"/>
                </a:cxn>
                <a:cxn ang="0">
                  <a:pos x="746" y="100"/>
                </a:cxn>
                <a:cxn ang="0">
                  <a:pos x="769" y="117"/>
                </a:cxn>
                <a:cxn ang="0">
                  <a:pos x="794" y="135"/>
                </a:cxn>
                <a:cxn ang="0">
                  <a:pos x="818" y="154"/>
                </a:cxn>
                <a:cxn ang="0">
                  <a:pos x="841" y="174"/>
                </a:cxn>
                <a:cxn ang="0">
                  <a:pos x="864" y="195"/>
                </a:cxn>
                <a:cxn ang="0">
                  <a:pos x="0" y="194"/>
                </a:cxn>
              </a:cxnLst>
              <a:rect l="0" t="0" r="r" b="b"/>
              <a:pathLst>
                <a:path w="876" h="205">
                  <a:moveTo>
                    <a:pt x="0" y="194"/>
                  </a:moveTo>
                  <a:lnTo>
                    <a:pt x="9" y="187"/>
                  </a:lnTo>
                  <a:lnTo>
                    <a:pt x="17" y="180"/>
                  </a:lnTo>
                  <a:lnTo>
                    <a:pt x="24" y="174"/>
                  </a:lnTo>
                  <a:lnTo>
                    <a:pt x="32" y="167"/>
                  </a:lnTo>
                  <a:lnTo>
                    <a:pt x="40" y="160"/>
                  </a:lnTo>
                  <a:lnTo>
                    <a:pt x="49" y="154"/>
                  </a:lnTo>
                  <a:lnTo>
                    <a:pt x="57" y="149"/>
                  </a:lnTo>
                  <a:lnTo>
                    <a:pt x="65" y="142"/>
                  </a:lnTo>
                  <a:lnTo>
                    <a:pt x="72" y="137"/>
                  </a:lnTo>
                  <a:lnTo>
                    <a:pt x="80" y="130"/>
                  </a:lnTo>
                  <a:lnTo>
                    <a:pt x="89" y="125"/>
                  </a:lnTo>
                  <a:lnTo>
                    <a:pt x="97" y="120"/>
                  </a:lnTo>
                  <a:lnTo>
                    <a:pt x="104" y="115"/>
                  </a:lnTo>
                  <a:lnTo>
                    <a:pt x="112" y="109"/>
                  </a:lnTo>
                  <a:lnTo>
                    <a:pt x="121" y="104"/>
                  </a:lnTo>
                  <a:lnTo>
                    <a:pt x="129" y="99"/>
                  </a:lnTo>
                  <a:lnTo>
                    <a:pt x="136" y="95"/>
                  </a:lnTo>
                  <a:lnTo>
                    <a:pt x="144" y="90"/>
                  </a:lnTo>
                  <a:lnTo>
                    <a:pt x="151" y="85"/>
                  </a:lnTo>
                  <a:lnTo>
                    <a:pt x="159" y="80"/>
                  </a:lnTo>
                  <a:lnTo>
                    <a:pt x="167" y="77"/>
                  </a:lnTo>
                  <a:lnTo>
                    <a:pt x="174" y="72"/>
                  </a:lnTo>
                  <a:lnTo>
                    <a:pt x="182" y="68"/>
                  </a:lnTo>
                  <a:lnTo>
                    <a:pt x="189" y="65"/>
                  </a:lnTo>
                  <a:lnTo>
                    <a:pt x="197" y="60"/>
                  </a:lnTo>
                  <a:lnTo>
                    <a:pt x="204" y="57"/>
                  </a:lnTo>
                  <a:lnTo>
                    <a:pt x="212" y="53"/>
                  </a:lnTo>
                  <a:lnTo>
                    <a:pt x="221" y="50"/>
                  </a:lnTo>
                  <a:lnTo>
                    <a:pt x="228" y="47"/>
                  </a:lnTo>
                  <a:lnTo>
                    <a:pt x="236" y="43"/>
                  </a:lnTo>
                  <a:lnTo>
                    <a:pt x="243" y="40"/>
                  </a:lnTo>
                  <a:lnTo>
                    <a:pt x="249" y="38"/>
                  </a:lnTo>
                  <a:lnTo>
                    <a:pt x="258" y="35"/>
                  </a:lnTo>
                  <a:lnTo>
                    <a:pt x="264" y="32"/>
                  </a:lnTo>
                  <a:lnTo>
                    <a:pt x="273" y="30"/>
                  </a:lnTo>
                  <a:lnTo>
                    <a:pt x="279" y="27"/>
                  </a:lnTo>
                  <a:lnTo>
                    <a:pt x="288" y="25"/>
                  </a:lnTo>
                  <a:lnTo>
                    <a:pt x="294" y="22"/>
                  </a:lnTo>
                  <a:lnTo>
                    <a:pt x="301" y="20"/>
                  </a:lnTo>
                  <a:lnTo>
                    <a:pt x="309" y="18"/>
                  </a:lnTo>
                  <a:lnTo>
                    <a:pt x="316" y="17"/>
                  </a:lnTo>
                  <a:lnTo>
                    <a:pt x="323" y="15"/>
                  </a:lnTo>
                  <a:lnTo>
                    <a:pt x="331" y="13"/>
                  </a:lnTo>
                  <a:lnTo>
                    <a:pt x="338" y="12"/>
                  </a:lnTo>
                  <a:lnTo>
                    <a:pt x="345" y="10"/>
                  </a:lnTo>
                  <a:lnTo>
                    <a:pt x="351" y="8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3" y="5"/>
                  </a:lnTo>
                  <a:lnTo>
                    <a:pt x="380" y="3"/>
                  </a:lnTo>
                  <a:lnTo>
                    <a:pt x="388" y="3"/>
                  </a:lnTo>
                  <a:lnTo>
                    <a:pt x="395" y="2"/>
                  </a:lnTo>
                  <a:lnTo>
                    <a:pt x="401" y="2"/>
                  </a:lnTo>
                  <a:lnTo>
                    <a:pt x="408" y="2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63" y="0"/>
                  </a:lnTo>
                  <a:lnTo>
                    <a:pt x="477" y="2"/>
                  </a:lnTo>
                  <a:lnTo>
                    <a:pt x="490" y="3"/>
                  </a:lnTo>
                  <a:lnTo>
                    <a:pt x="503" y="5"/>
                  </a:lnTo>
                  <a:lnTo>
                    <a:pt x="517" y="7"/>
                  </a:lnTo>
                  <a:lnTo>
                    <a:pt x="530" y="8"/>
                  </a:lnTo>
                  <a:lnTo>
                    <a:pt x="543" y="12"/>
                  </a:lnTo>
                  <a:lnTo>
                    <a:pt x="557" y="15"/>
                  </a:lnTo>
                  <a:lnTo>
                    <a:pt x="570" y="18"/>
                  </a:lnTo>
                  <a:lnTo>
                    <a:pt x="582" y="22"/>
                  </a:lnTo>
                  <a:lnTo>
                    <a:pt x="595" y="27"/>
                  </a:lnTo>
                  <a:lnTo>
                    <a:pt x="609" y="30"/>
                  </a:lnTo>
                  <a:lnTo>
                    <a:pt x="620" y="35"/>
                  </a:lnTo>
                  <a:lnTo>
                    <a:pt x="634" y="40"/>
                  </a:lnTo>
                  <a:lnTo>
                    <a:pt x="647" y="45"/>
                  </a:lnTo>
                  <a:lnTo>
                    <a:pt x="659" y="52"/>
                  </a:lnTo>
                  <a:lnTo>
                    <a:pt x="672" y="58"/>
                  </a:lnTo>
                  <a:lnTo>
                    <a:pt x="684" y="65"/>
                  </a:lnTo>
                  <a:lnTo>
                    <a:pt x="697" y="72"/>
                  </a:lnTo>
                  <a:lnTo>
                    <a:pt x="709" y="78"/>
                  </a:lnTo>
                  <a:lnTo>
                    <a:pt x="721" y="85"/>
                  </a:lnTo>
                  <a:lnTo>
                    <a:pt x="734" y="93"/>
                  </a:lnTo>
                  <a:lnTo>
                    <a:pt x="746" y="100"/>
                  </a:lnTo>
                  <a:lnTo>
                    <a:pt x="757" y="109"/>
                  </a:lnTo>
                  <a:lnTo>
                    <a:pt x="769" y="117"/>
                  </a:lnTo>
                  <a:lnTo>
                    <a:pt x="783" y="127"/>
                  </a:lnTo>
                  <a:lnTo>
                    <a:pt x="794" y="135"/>
                  </a:lnTo>
                  <a:lnTo>
                    <a:pt x="806" y="145"/>
                  </a:lnTo>
                  <a:lnTo>
                    <a:pt x="818" y="154"/>
                  </a:lnTo>
                  <a:lnTo>
                    <a:pt x="829" y="164"/>
                  </a:lnTo>
                  <a:lnTo>
                    <a:pt x="841" y="174"/>
                  </a:lnTo>
                  <a:lnTo>
                    <a:pt x="853" y="184"/>
                  </a:lnTo>
                  <a:lnTo>
                    <a:pt x="864" y="195"/>
                  </a:lnTo>
                  <a:lnTo>
                    <a:pt x="876" y="205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831013" y="2214563"/>
              <a:ext cx="38100" cy="1841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767513" y="1920875"/>
              <a:ext cx="169863" cy="395288"/>
            </a:xfrm>
            <a:custGeom>
              <a:avLst/>
              <a:gdLst/>
              <a:ahLst/>
              <a:cxnLst>
                <a:cxn ang="0">
                  <a:pos x="22" y="239"/>
                </a:cxn>
                <a:cxn ang="0">
                  <a:pos x="30" y="244"/>
                </a:cxn>
                <a:cxn ang="0">
                  <a:pos x="37" y="246"/>
                </a:cxn>
                <a:cxn ang="0">
                  <a:pos x="44" y="247"/>
                </a:cxn>
                <a:cxn ang="0">
                  <a:pos x="50" y="249"/>
                </a:cxn>
                <a:cxn ang="0">
                  <a:pos x="57" y="249"/>
                </a:cxn>
                <a:cxn ang="0">
                  <a:pos x="64" y="247"/>
                </a:cxn>
                <a:cxn ang="0">
                  <a:pos x="70" y="246"/>
                </a:cxn>
                <a:cxn ang="0">
                  <a:pos x="75" y="241"/>
                </a:cxn>
                <a:cxn ang="0">
                  <a:pos x="82" y="237"/>
                </a:cxn>
                <a:cxn ang="0">
                  <a:pos x="87" y="232"/>
                </a:cxn>
                <a:cxn ang="0">
                  <a:pos x="94" y="227"/>
                </a:cxn>
                <a:cxn ang="0">
                  <a:pos x="99" y="221"/>
                </a:cxn>
                <a:cxn ang="0">
                  <a:pos x="102" y="212"/>
                </a:cxn>
                <a:cxn ang="0">
                  <a:pos x="104" y="204"/>
                </a:cxn>
                <a:cxn ang="0">
                  <a:pos x="106" y="194"/>
                </a:cxn>
                <a:cxn ang="0">
                  <a:pos x="107" y="182"/>
                </a:cxn>
                <a:cxn ang="0">
                  <a:pos x="106" y="157"/>
                </a:cxn>
                <a:cxn ang="0">
                  <a:pos x="102" y="130"/>
                </a:cxn>
                <a:cxn ang="0">
                  <a:pos x="96" y="102"/>
                </a:cxn>
                <a:cxn ang="0">
                  <a:pos x="89" y="75"/>
                </a:cxn>
                <a:cxn ang="0">
                  <a:pos x="79" y="50"/>
                </a:cxn>
                <a:cxn ang="0">
                  <a:pos x="72" y="33"/>
                </a:cxn>
                <a:cxn ang="0">
                  <a:pos x="67" y="23"/>
                </a:cxn>
                <a:cxn ang="0">
                  <a:pos x="62" y="15"/>
                </a:cxn>
                <a:cxn ang="0">
                  <a:pos x="57" y="7"/>
                </a:cxn>
                <a:cxn ang="0">
                  <a:pos x="52" y="0"/>
                </a:cxn>
                <a:cxn ang="0">
                  <a:pos x="47" y="5"/>
                </a:cxn>
                <a:cxn ang="0">
                  <a:pos x="42" y="12"/>
                </a:cxn>
                <a:cxn ang="0">
                  <a:pos x="39" y="18"/>
                </a:cxn>
                <a:cxn ang="0">
                  <a:pos x="34" y="28"/>
                </a:cxn>
                <a:cxn ang="0">
                  <a:pos x="29" y="38"/>
                </a:cxn>
                <a:cxn ang="0">
                  <a:pos x="24" y="50"/>
                </a:cxn>
                <a:cxn ang="0">
                  <a:pos x="15" y="75"/>
                </a:cxn>
                <a:cxn ang="0">
                  <a:pos x="9" y="104"/>
                </a:cxn>
                <a:cxn ang="0">
                  <a:pos x="2" y="130"/>
                </a:cxn>
                <a:cxn ang="0">
                  <a:pos x="0" y="159"/>
                </a:cxn>
                <a:cxn ang="0">
                  <a:pos x="0" y="185"/>
                </a:cxn>
                <a:cxn ang="0">
                  <a:pos x="2" y="201"/>
                </a:cxn>
                <a:cxn ang="0">
                  <a:pos x="4" y="212"/>
                </a:cxn>
                <a:cxn ang="0">
                  <a:pos x="7" y="221"/>
                </a:cxn>
                <a:cxn ang="0">
                  <a:pos x="12" y="229"/>
                </a:cxn>
                <a:cxn ang="0">
                  <a:pos x="17" y="237"/>
                </a:cxn>
              </a:cxnLst>
              <a:rect l="0" t="0" r="r" b="b"/>
              <a:pathLst>
                <a:path w="107" h="249">
                  <a:moveTo>
                    <a:pt x="17" y="237"/>
                  </a:moveTo>
                  <a:lnTo>
                    <a:pt x="20" y="237"/>
                  </a:lnTo>
                  <a:lnTo>
                    <a:pt x="22" y="239"/>
                  </a:lnTo>
                  <a:lnTo>
                    <a:pt x="25" y="241"/>
                  </a:lnTo>
                  <a:lnTo>
                    <a:pt x="27" y="242"/>
                  </a:lnTo>
                  <a:lnTo>
                    <a:pt x="30" y="244"/>
                  </a:lnTo>
                  <a:lnTo>
                    <a:pt x="32" y="244"/>
                  </a:lnTo>
                  <a:lnTo>
                    <a:pt x="35" y="246"/>
                  </a:lnTo>
                  <a:lnTo>
                    <a:pt x="37" y="246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50" y="249"/>
                  </a:lnTo>
                  <a:lnTo>
                    <a:pt x="54" y="249"/>
                  </a:lnTo>
                  <a:lnTo>
                    <a:pt x="55" y="249"/>
                  </a:lnTo>
                  <a:lnTo>
                    <a:pt x="57" y="249"/>
                  </a:lnTo>
                  <a:lnTo>
                    <a:pt x="60" y="247"/>
                  </a:lnTo>
                  <a:lnTo>
                    <a:pt x="62" y="247"/>
                  </a:lnTo>
                  <a:lnTo>
                    <a:pt x="64" y="247"/>
                  </a:lnTo>
                  <a:lnTo>
                    <a:pt x="65" y="247"/>
                  </a:lnTo>
                  <a:lnTo>
                    <a:pt x="69" y="246"/>
                  </a:lnTo>
                  <a:lnTo>
                    <a:pt x="70" y="246"/>
                  </a:lnTo>
                  <a:lnTo>
                    <a:pt x="72" y="244"/>
                  </a:lnTo>
                  <a:lnTo>
                    <a:pt x="74" y="242"/>
                  </a:lnTo>
                  <a:lnTo>
                    <a:pt x="75" y="241"/>
                  </a:lnTo>
                  <a:lnTo>
                    <a:pt x="79" y="241"/>
                  </a:lnTo>
                  <a:lnTo>
                    <a:pt x="80" y="239"/>
                  </a:lnTo>
                  <a:lnTo>
                    <a:pt x="82" y="237"/>
                  </a:lnTo>
                  <a:lnTo>
                    <a:pt x="84" y="236"/>
                  </a:lnTo>
                  <a:lnTo>
                    <a:pt x="86" y="234"/>
                  </a:lnTo>
                  <a:lnTo>
                    <a:pt x="87" y="232"/>
                  </a:lnTo>
                  <a:lnTo>
                    <a:pt x="91" y="231"/>
                  </a:lnTo>
                  <a:lnTo>
                    <a:pt x="92" y="229"/>
                  </a:lnTo>
                  <a:lnTo>
                    <a:pt x="94" y="227"/>
                  </a:lnTo>
                  <a:lnTo>
                    <a:pt x="96" y="226"/>
                  </a:lnTo>
                  <a:lnTo>
                    <a:pt x="97" y="222"/>
                  </a:lnTo>
                  <a:lnTo>
                    <a:pt x="99" y="221"/>
                  </a:lnTo>
                  <a:lnTo>
                    <a:pt x="99" y="217"/>
                  </a:lnTo>
                  <a:lnTo>
                    <a:pt x="101" y="216"/>
                  </a:lnTo>
                  <a:lnTo>
                    <a:pt x="102" y="212"/>
                  </a:lnTo>
                  <a:lnTo>
                    <a:pt x="102" y="209"/>
                  </a:lnTo>
                  <a:lnTo>
                    <a:pt x="104" y="207"/>
                  </a:lnTo>
                  <a:lnTo>
                    <a:pt x="104" y="204"/>
                  </a:lnTo>
                  <a:lnTo>
                    <a:pt x="106" y="201"/>
                  </a:lnTo>
                  <a:lnTo>
                    <a:pt x="106" y="197"/>
                  </a:lnTo>
                  <a:lnTo>
                    <a:pt x="106" y="194"/>
                  </a:lnTo>
                  <a:lnTo>
                    <a:pt x="107" y="189"/>
                  </a:lnTo>
                  <a:lnTo>
                    <a:pt x="107" y="185"/>
                  </a:lnTo>
                  <a:lnTo>
                    <a:pt x="107" y="182"/>
                  </a:lnTo>
                  <a:lnTo>
                    <a:pt x="107" y="174"/>
                  </a:lnTo>
                  <a:lnTo>
                    <a:pt x="107" y="165"/>
                  </a:lnTo>
                  <a:lnTo>
                    <a:pt x="106" y="157"/>
                  </a:lnTo>
                  <a:lnTo>
                    <a:pt x="106" y="149"/>
                  </a:lnTo>
                  <a:lnTo>
                    <a:pt x="104" y="139"/>
                  </a:lnTo>
                  <a:lnTo>
                    <a:pt x="102" y="130"/>
                  </a:lnTo>
                  <a:lnTo>
                    <a:pt x="101" y="120"/>
                  </a:lnTo>
                  <a:lnTo>
                    <a:pt x="99" y="112"/>
                  </a:lnTo>
                  <a:lnTo>
                    <a:pt x="96" y="102"/>
                  </a:lnTo>
                  <a:lnTo>
                    <a:pt x="94" y="94"/>
                  </a:lnTo>
                  <a:lnTo>
                    <a:pt x="91" y="84"/>
                  </a:lnTo>
                  <a:lnTo>
                    <a:pt x="89" y="75"/>
                  </a:lnTo>
                  <a:lnTo>
                    <a:pt x="86" y="67"/>
                  </a:lnTo>
                  <a:lnTo>
                    <a:pt x="82" y="57"/>
                  </a:lnTo>
                  <a:lnTo>
                    <a:pt x="79" y="50"/>
                  </a:lnTo>
                  <a:lnTo>
                    <a:pt x="75" y="42"/>
                  </a:lnTo>
                  <a:lnTo>
                    <a:pt x="74" y="38"/>
                  </a:lnTo>
                  <a:lnTo>
                    <a:pt x="72" y="33"/>
                  </a:lnTo>
                  <a:lnTo>
                    <a:pt x="70" y="30"/>
                  </a:lnTo>
                  <a:lnTo>
                    <a:pt x="69" y="27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2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7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5" y="7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40" y="13"/>
                  </a:lnTo>
                  <a:lnTo>
                    <a:pt x="40" y="17"/>
                  </a:lnTo>
                  <a:lnTo>
                    <a:pt x="39" y="18"/>
                  </a:lnTo>
                  <a:lnTo>
                    <a:pt x="37" y="22"/>
                  </a:lnTo>
                  <a:lnTo>
                    <a:pt x="35" y="25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0" y="35"/>
                  </a:lnTo>
                  <a:lnTo>
                    <a:pt x="29" y="38"/>
                  </a:lnTo>
                  <a:lnTo>
                    <a:pt x="27" y="44"/>
                  </a:lnTo>
                  <a:lnTo>
                    <a:pt x="25" y="47"/>
                  </a:lnTo>
                  <a:lnTo>
                    <a:pt x="24" y="50"/>
                  </a:lnTo>
                  <a:lnTo>
                    <a:pt x="20" y="59"/>
                  </a:lnTo>
                  <a:lnTo>
                    <a:pt x="19" y="67"/>
                  </a:lnTo>
                  <a:lnTo>
                    <a:pt x="15" y="75"/>
                  </a:lnTo>
                  <a:lnTo>
                    <a:pt x="12" y="85"/>
                  </a:lnTo>
                  <a:lnTo>
                    <a:pt x="10" y="94"/>
                  </a:lnTo>
                  <a:lnTo>
                    <a:pt x="9" y="104"/>
                  </a:lnTo>
                  <a:lnTo>
                    <a:pt x="5" y="112"/>
                  </a:lnTo>
                  <a:lnTo>
                    <a:pt x="4" y="122"/>
                  </a:lnTo>
                  <a:lnTo>
                    <a:pt x="2" y="130"/>
                  </a:lnTo>
                  <a:lnTo>
                    <a:pt x="2" y="140"/>
                  </a:lnTo>
                  <a:lnTo>
                    <a:pt x="0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0" y="185"/>
                  </a:lnTo>
                  <a:lnTo>
                    <a:pt x="0" y="192"/>
                  </a:lnTo>
                  <a:lnTo>
                    <a:pt x="0" y="197"/>
                  </a:lnTo>
                  <a:lnTo>
                    <a:pt x="2" y="201"/>
                  </a:lnTo>
                  <a:lnTo>
                    <a:pt x="2" y="204"/>
                  </a:lnTo>
                  <a:lnTo>
                    <a:pt x="4" y="207"/>
                  </a:lnTo>
                  <a:lnTo>
                    <a:pt x="4" y="212"/>
                  </a:lnTo>
                  <a:lnTo>
                    <a:pt x="5" y="214"/>
                  </a:lnTo>
                  <a:lnTo>
                    <a:pt x="7" y="217"/>
                  </a:lnTo>
                  <a:lnTo>
                    <a:pt x="7" y="221"/>
                  </a:lnTo>
                  <a:lnTo>
                    <a:pt x="9" y="224"/>
                  </a:lnTo>
                  <a:lnTo>
                    <a:pt x="10" y="227"/>
                  </a:lnTo>
                  <a:lnTo>
                    <a:pt x="12" y="229"/>
                  </a:lnTo>
                  <a:lnTo>
                    <a:pt x="14" y="232"/>
                  </a:lnTo>
                  <a:lnTo>
                    <a:pt x="15" y="234"/>
                  </a:lnTo>
                  <a:lnTo>
                    <a:pt x="17" y="237"/>
                  </a:lnTo>
                  <a:lnTo>
                    <a:pt x="17" y="237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767513" y="2352675"/>
              <a:ext cx="5397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20" y="5"/>
                </a:cxn>
                <a:cxn ang="0">
                  <a:pos x="24" y="9"/>
                </a:cxn>
                <a:cxn ang="0">
                  <a:pos x="27" y="12"/>
                </a:cxn>
                <a:cxn ang="0">
                  <a:pos x="27" y="14"/>
                </a:cxn>
                <a:cxn ang="0">
                  <a:pos x="29" y="15"/>
                </a:cxn>
                <a:cxn ang="0">
                  <a:pos x="30" y="17"/>
                </a:cxn>
                <a:cxn ang="0">
                  <a:pos x="30" y="19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32" y="22"/>
                </a:cxn>
                <a:cxn ang="0">
                  <a:pos x="32" y="24"/>
                </a:cxn>
                <a:cxn ang="0">
                  <a:pos x="32" y="25"/>
                </a:cxn>
                <a:cxn ang="0">
                  <a:pos x="34" y="27"/>
                </a:cxn>
                <a:cxn ang="0">
                  <a:pos x="34" y="29"/>
                </a:cxn>
                <a:cxn ang="0">
                  <a:pos x="34" y="32"/>
                </a:cxn>
                <a:cxn ang="0">
                  <a:pos x="34" y="35"/>
                </a:cxn>
                <a:cxn ang="0">
                  <a:pos x="34" y="37"/>
                </a:cxn>
                <a:cxn ang="0">
                  <a:pos x="34" y="40"/>
                </a:cxn>
                <a:cxn ang="0">
                  <a:pos x="19" y="47"/>
                </a:cxn>
                <a:cxn ang="0">
                  <a:pos x="19" y="42"/>
                </a:cxn>
                <a:cxn ang="0">
                  <a:pos x="19" y="39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17" y="32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5" y="25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9" y="15"/>
                </a:cxn>
                <a:cxn ang="0">
                  <a:pos x="7" y="14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0" y="9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4" y="27"/>
                  </a:lnTo>
                  <a:lnTo>
                    <a:pt x="34" y="29"/>
                  </a:lnTo>
                  <a:lnTo>
                    <a:pt x="34" y="32"/>
                  </a:lnTo>
                  <a:lnTo>
                    <a:pt x="34" y="35"/>
                  </a:lnTo>
                  <a:lnTo>
                    <a:pt x="34" y="37"/>
                  </a:lnTo>
                  <a:lnTo>
                    <a:pt x="34" y="40"/>
                  </a:lnTo>
                  <a:lnTo>
                    <a:pt x="19" y="47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9" y="35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9" y="15"/>
                  </a:lnTo>
                  <a:lnTo>
                    <a:pt x="7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797676" y="2366963"/>
              <a:ext cx="52388" cy="635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38"/>
                </a:cxn>
                <a:cxn ang="0">
                  <a:pos x="1" y="35"/>
                </a:cxn>
                <a:cxn ang="0">
                  <a:pos x="3" y="30"/>
                </a:cxn>
                <a:cxn ang="0">
                  <a:pos x="3" y="28"/>
                </a:cxn>
                <a:cxn ang="0">
                  <a:pos x="3" y="28"/>
                </a:cxn>
                <a:cxn ang="0">
                  <a:pos x="5" y="25"/>
                </a:cxn>
                <a:cxn ang="0">
                  <a:pos x="5" y="21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1" y="1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25" y="8"/>
                </a:cxn>
                <a:cxn ang="0">
                  <a:pos x="23" y="10"/>
                </a:cxn>
                <a:cxn ang="0">
                  <a:pos x="21" y="13"/>
                </a:cxn>
                <a:cxn ang="0">
                  <a:pos x="21" y="15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8" y="23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1"/>
                </a:cxn>
                <a:cxn ang="0">
                  <a:pos x="16" y="33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33" h="40">
                  <a:moveTo>
                    <a:pt x="0" y="40"/>
                  </a:moveTo>
                  <a:lnTo>
                    <a:pt x="1" y="38"/>
                  </a:lnTo>
                  <a:lnTo>
                    <a:pt x="1" y="35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13"/>
                  </a:lnTo>
                  <a:lnTo>
                    <a:pt x="21" y="15"/>
                  </a:lnTo>
                  <a:lnTo>
                    <a:pt x="20" y="18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3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6783388" y="2374900"/>
              <a:ext cx="82550" cy="55563"/>
            </a:xfrm>
            <a:custGeom>
              <a:avLst/>
              <a:gdLst/>
              <a:ahLst/>
              <a:cxnLst>
                <a:cxn ang="0">
                  <a:pos x="37" y="35"/>
                </a:cxn>
                <a:cxn ang="0">
                  <a:pos x="35" y="33"/>
                </a:cxn>
                <a:cxn ang="0">
                  <a:pos x="34" y="31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5" y="25"/>
                </a:cxn>
                <a:cxn ang="0">
                  <a:pos x="22" y="23"/>
                </a:cxn>
                <a:cxn ang="0">
                  <a:pos x="19" y="21"/>
                </a:cxn>
                <a:cxn ang="0">
                  <a:pos x="17" y="20"/>
                </a:cxn>
                <a:cxn ang="0">
                  <a:pos x="14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7" y="13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19" y="1"/>
                </a:cxn>
                <a:cxn ang="0">
                  <a:pos x="22" y="5"/>
                </a:cxn>
                <a:cxn ang="0">
                  <a:pos x="24" y="6"/>
                </a:cxn>
                <a:cxn ang="0">
                  <a:pos x="25" y="8"/>
                </a:cxn>
                <a:cxn ang="0">
                  <a:pos x="27" y="10"/>
                </a:cxn>
                <a:cxn ang="0">
                  <a:pos x="30" y="11"/>
                </a:cxn>
                <a:cxn ang="0">
                  <a:pos x="34" y="13"/>
                </a:cxn>
                <a:cxn ang="0">
                  <a:pos x="35" y="16"/>
                </a:cxn>
                <a:cxn ang="0">
                  <a:pos x="44" y="21"/>
                </a:cxn>
                <a:cxn ang="0">
                  <a:pos x="49" y="25"/>
                </a:cxn>
                <a:cxn ang="0">
                  <a:pos x="52" y="28"/>
                </a:cxn>
                <a:cxn ang="0">
                  <a:pos x="37" y="35"/>
                </a:cxn>
                <a:cxn ang="0">
                  <a:pos x="37" y="35"/>
                </a:cxn>
              </a:cxnLst>
              <a:rect l="0" t="0" r="r" b="b"/>
              <a:pathLst>
                <a:path w="52" h="35">
                  <a:moveTo>
                    <a:pt x="37" y="35"/>
                  </a:moveTo>
                  <a:lnTo>
                    <a:pt x="35" y="33"/>
                  </a:lnTo>
                  <a:lnTo>
                    <a:pt x="34" y="31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9" y="21"/>
                  </a:lnTo>
                  <a:lnTo>
                    <a:pt x="17" y="20"/>
                  </a:lnTo>
                  <a:lnTo>
                    <a:pt x="14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15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2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5" y="16"/>
                  </a:lnTo>
                  <a:lnTo>
                    <a:pt x="44" y="21"/>
                  </a:lnTo>
                  <a:lnTo>
                    <a:pt x="49" y="25"/>
                  </a:lnTo>
                  <a:lnTo>
                    <a:pt x="52" y="28"/>
                  </a:lnTo>
                  <a:lnTo>
                    <a:pt x="37" y="35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6815138" y="2371725"/>
              <a:ext cx="79375" cy="68263"/>
            </a:xfrm>
            <a:custGeom>
              <a:avLst/>
              <a:gdLst/>
              <a:ahLst/>
              <a:cxnLst>
                <a:cxn ang="0">
                  <a:pos x="2" y="42"/>
                </a:cxn>
                <a:cxn ang="0">
                  <a:pos x="4" y="35"/>
                </a:cxn>
                <a:cxn ang="0">
                  <a:pos x="5" y="32"/>
                </a:cxn>
                <a:cxn ang="0">
                  <a:pos x="7" y="28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3"/>
                </a:cxn>
                <a:cxn ang="0">
                  <a:pos x="25" y="10"/>
                </a:cxn>
                <a:cxn ang="0">
                  <a:pos x="27" y="10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7"/>
                </a:cxn>
                <a:cxn ang="0">
                  <a:pos x="34" y="7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2" y="3"/>
                </a:cxn>
                <a:cxn ang="0">
                  <a:pos x="44" y="2"/>
                </a:cxn>
                <a:cxn ang="0">
                  <a:pos x="45" y="2"/>
                </a:cxn>
                <a:cxn ang="0">
                  <a:pos x="47" y="2"/>
                </a:cxn>
                <a:cxn ang="0">
                  <a:pos x="49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5" y="10"/>
                </a:cxn>
                <a:cxn ang="0">
                  <a:pos x="34" y="10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30" y="10"/>
                </a:cxn>
                <a:cxn ang="0">
                  <a:pos x="35" y="8"/>
                </a:cxn>
                <a:cxn ang="0">
                  <a:pos x="39" y="7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0" y="5"/>
                </a:cxn>
                <a:cxn ang="0">
                  <a:pos x="37" y="8"/>
                </a:cxn>
                <a:cxn ang="0">
                  <a:pos x="30" y="13"/>
                </a:cxn>
                <a:cxn ang="0">
                  <a:pos x="25" y="18"/>
                </a:cxn>
                <a:cxn ang="0">
                  <a:pos x="22" y="22"/>
                </a:cxn>
                <a:cxn ang="0">
                  <a:pos x="20" y="25"/>
                </a:cxn>
                <a:cxn ang="0">
                  <a:pos x="19" y="30"/>
                </a:cxn>
                <a:cxn ang="0">
                  <a:pos x="17" y="35"/>
                </a:cxn>
                <a:cxn ang="0">
                  <a:pos x="0" y="43"/>
                </a:cxn>
              </a:cxnLst>
              <a:rect l="0" t="0" r="r" b="b"/>
              <a:pathLst>
                <a:path w="50" h="43">
                  <a:moveTo>
                    <a:pt x="0" y="43"/>
                  </a:moveTo>
                  <a:lnTo>
                    <a:pt x="2" y="42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7" y="28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9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9" y="3"/>
                  </a:lnTo>
                  <a:lnTo>
                    <a:pt x="40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4" y="8"/>
                  </a:lnTo>
                  <a:lnTo>
                    <a:pt x="35" y="8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7" y="8"/>
                  </a:lnTo>
                  <a:lnTo>
                    <a:pt x="34" y="10"/>
                  </a:lnTo>
                  <a:lnTo>
                    <a:pt x="30" y="13"/>
                  </a:lnTo>
                  <a:lnTo>
                    <a:pt x="29" y="15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884988" y="2344738"/>
              <a:ext cx="52388" cy="746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4"/>
                </a:cxn>
                <a:cxn ang="0">
                  <a:pos x="12" y="5"/>
                </a:cxn>
                <a:cxn ang="0">
                  <a:pos x="8" y="9"/>
                </a:cxn>
                <a:cxn ang="0">
                  <a:pos x="6" y="12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40"/>
                </a:cxn>
                <a:cxn ang="0">
                  <a:pos x="15" y="47"/>
                </a:cxn>
                <a:cxn ang="0">
                  <a:pos x="15" y="44"/>
                </a:cxn>
                <a:cxn ang="0">
                  <a:pos x="15" y="42"/>
                </a:cxn>
                <a:cxn ang="0">
                  <a:pos x="15" y="39"/>
                </a:cxn>
                <a:cxn ang="0">
                  <a:pos x="15" y="35"/>
                </a:cxn>
                <a:cxn ang="0">
                  <a:pos x="15" y="34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5" y="29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20" y="22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23" y="15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30" y="10"/>
                </a:cxn>
                <a:cxn ang="0">
                  <a:pos x="32" y="9"/>
                </a:cxn>
                <a:cxn ang="0">
                  <a:pos x="33" y="9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3" h="47">
                  <a:moveTo>
                    <a:pt x="18" y="0"/>
                  </a:moveTo>
                  <a:lnTo>
                    <a:pt x="15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30" y="10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6854826" y="2359025"/>
              <a:ext cx="50800" cy="63500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32" y="38"/>
                </a:cxn>
                <a:cxn ang="0">
                  <a:pos x="32" y="35"/>
                </a:cxn>
                <a:cxn ang="0">
                  <a:pos x="31" y="30"/>
                </a:cxn>
                <a:cxn ang="0">
                  <a:pos x="31" y="30"/>
                </a:cxn>
                <a:cxn ang="0">
                  <a:pos x="29" y="28"/>
                </a:cxn>
                <a:cxn ang="0">
                  <a:pos x="29" y="25"/>
                </a:cxn>
                <a:cxn ang="0">
                  <a:pos x="27" y="21"/>
                </a:cxn>
                <a:cxn ang="0">
                  <a:pos x="25" y="18"/>
                </a:cxn>
                <a:cxn ang="0">
                  <a:pos x="24" y="16"/>
                </a:cxn>
                <a:cxn ang="0">
                  <a:pos x="22" y="15"/>
                </a:cxn>
                <a:cxn ang="0">
                  <a:pos x="20" y="11"/>
                </a:cxn>
                <a:cxn ang="0">
                  <a:pos x="19" y="10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1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15" y="30"/>
                </a:cxn>
                <a:cxn ang="0">
                  <a:pos x="17" y="31"/>
                </a:cxn>
                <a:cxn ang="0">
                  <a:pos x="17" y="33"/>
                </a:cxn>
                <a:cxn ang="0">
                  <a:pos x="32" y="40"/>
                </a:cxn>
                <a:cxn ang="0">
                  <a:pos x="32" y="40"/>
                </a:cxn>
              </a:cxnLst>
              <a:rect l="0" t="0" r="r" b="b"/>
              <a:pathLst>
                <a:path w="32" h="40">
                  <a:moveTo>
                    <a:pt x="32" y="40"/>
                  </a:moveTo>
                  <a:lnTo>
                    <a:pt x="32" y="38"/>
                  </a:lnTo>
                  <a:lnTo>
                    <a:pt x="32" y="35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9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24" y="16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7" y="8"/>
                  </a:lnTo>
                  <a:lnTo>
                    <a:pt x="9" y="10"/>
                  </a:lnTo>
                  <a:lnTo>
                    <a:pt x="10" y="13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30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32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6838951" y="2366963"/>
              <a:ext cx="80963" cy="55563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5" y="33"/>
                </a:cxn>
                <a:cxn ang="0">
                  <a:pos x="19" y="31"/>
                </a:cxn>
                <a:cxn ang="0">
                  <a:pos x="22" y="28"/>
                </a:cxn>
                <a:cxn ang="0">
                  <a:pos x="25" y="26"/>
                </a:cxn>
                <a:cxn ang="0">
                  <a:pos x="30" y="23"/>
                </a:cxn>
                <a:cxn ang="0">
                  <a:pos x="32" y="21"/>
                </a:cxn>
                <a:cxn ang="0">
                  <a:pos x="35" y="20"/>
                </a:cxn>
                <a:cxn ang="0">
                  <a:pos x="39" y="18"/>
                </a:cxn>
                <a:cxn ang="0">
                  <a:pos x="41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5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47" y="10"/>
                </a:cxn>
                <a:cxn ang="0">
                  <a:pos x="49" y="8"/>
                </a:cxn>
                <a:cxn ang="0">
                  <a:pos x="51" y="6"/>
                </a:cxn>
                <a:cxn ang="0">
                  <a:pos x="37" y="0"/>
                </a:cxn>
                <a:cxn ang="0">
                  <a:pos x="35" y="1"/>
                </a:cxn>
                <a:cxn ang="0">
                  <a:pos x="34" y="3"/>
                </a:cxn>
                <a:cxn ang="0">
                  <a:pos x="30" y="5"/>
                </a:cxn>
                <a:cxn ang="0">
                  <a:pos x="29" y="6"/>
                </a:cxn>
                <a:cxn ang="0">
                  <a:pos x="27" y="8"/>
                </a:cxn>
                <a:cxn ang="0">
                  <a:pos x="24" y="10"/>
                </a:cxn>
                <a:cxn ang="0">
                  <a:pos x="22" y="13"/>
                </a:cxn>
                <a:cxn ang="0">
                  <a:pos x="19" y="15"/>
                </a:cxn>
                <a:cxn ang="0">
                  <a:pos x="15" y="16"/>
                </a:cxn>
                <a:cxn ang="0">
                  <a:pos x="12" y="18"/>
                </a:cxn>
                <a:cxn ang="0">
                  <a:pos x="7" y="21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14" y="35"/>
                </a:cxn>
                <a:cxn ang="0">
                  <a:pos x="14" y="35"/>
                </a:cxn>
              </a:cxnLst>
              <a:rect l="0" t="0" r="r" b="b"/>
              <a:pathLst>
                <a:path w="51" h="35">
                  <a:moveTo>
                    <a:pt x="14" y="35"/>
                  </a:moveTo>
                  <a:lnTo>
                    <a:pt x="15" y="33"/>
                  </a:lnTo>
                  <a:lnTo>
                    <a:pt x="19" y="31"/>
                  </a:lnTo>
                  <a:lnTo>
                    <a:pt x="22" y="28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47" y="10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6"/>
            <p:cNvSpPr>
              <a:spLocks/>
            </p:cNvSpPr>
            <p:nvPr/>
          </p:nvSpPr>
          <p:spPr bwMode="auto">
            <a:xfrm>
              <a:off x="6810376" y="2363788"/>
              <a:ext cx="76200" cy="68263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7" y="35"/>
                </a:cxn>
                <a:cxn ang="0">
                  <a:pos x="45" y="32"/>
                </a:cxn>
                <a:cxn ang="0">
                  <a:pos x="43" y="28"/>
                </a:cxn>
                <a:cxn ang="0">
                  <a:pos x="40" y="25"/>
                </a:cxn>
                <a:cxn ang="0">
                  <a:pos x="33" y="18"/>
                </a:cxn>
                <a:cxn ang="0">
                  <a:pos x="28" y="13"/>
                </a:cxn>
                <a:cxn ang="0">
                  <a:pos x="25" y="12"/>
                </a:cxn>
                <a:cxn ang="0">
                  <a:pos x="23" y="10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13" y="10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7" y="10"/>
                </a:cxn>
                <a:cxn ang="0">
                  <a:pos x="12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10" y="7"/>
                </a:cxn>
                <a:cxn ang="0">
                  <a:pos x="17" y="10"/>
                </a:cxn>
                <a:cxn ang="0">
                  <a:pos x="22" y="15"/>
                </a:cxn>
                <a:cxn ang="0">
                  <a:pos x="27" y="20"/>
                </a:cxn>
                <a:cxn ang="0">
                  <a:pos x="28" y="23"/>
                </a:cxn>
                <a:cxn ang="0">
                  <a:pos x="30" y="27"/>
                </a:cxn>
                <a:cxn ang="0">
                  <a:pos x="32" y="33"/>
                </a:cxn>
                <a:cxn ang="0">
                  <a:pos x="33" y="37"/>
                </a:cxn>
                <a:cxn ang="0">
                  <a:pos x="48" y="43"/>
                </a:cxn>
              </a:cxnLst>
              <a:rect l="0" t="0" r="r" b="b"/>
              <a:pathLst>
                <a:path w="48" h="43">
                  <a:moveTo>
                    <a:pt x="48" y="43"/>
                  </a:moveTo>
                  <a:lnTo>
                    <a:pt x="48" y="42"/>
                  </a:lnTo>
                  <a:lnTo>
                    <a:pt x="48" y="40"/>
                  </a:lnTo>
                  <a:lnTo>
                    <a:pt x="47" y="35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3" y="30"/>
                  </a:lnTo>
                  <a:lnTo>
                    <a:pt x="43" y="28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28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10" y="7"/>
                  </a:lnTo>
                  <a:lnTo>
                    <a:pt x="13" y="8"/>
                  </a:lnTo>
                  <a:lnTo>
                    <a:pt x="17" y="10"/>
                  </a:lnTo>
                  <a:lnTo>
                    <a:pt x="18" y="13"/>
                  </a:lnTo>
                  <a:lnTo>
                    <a:pt x="22" y="15"/>
                  </a:lnTo>
                  <a:lnTo>
                    <a:pt x="25" y="18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30" y="25"/>
                  </a:lnTo>
                  <a:lnTo>
                    <a:pt x="30" y="27"/>
                  </a:lnTo>
                  <a:lnTo>
                    <a:pt x="32" y="30"/>
                  </a:lnTo>
                  <a:lnTo>
                    <a:pt x="32" y="33"/>
                  </a:lnTo>
                  <a:lnTo>
                    <a:pt x="33" y="35"/>
                  </a:lnTo>
                  <a:lnTo>
                    <a:pt x="33" y="37"/>
                  </a:lnTo>
                  <a:lnTo>
                    <a:pt x="48" y="43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7008813" y="2159000"/>
              <a:ext cx="26988" cy="13335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6961188" y="1944688"/>
              <a:ext cx="125413" cy="288925"/>
            </a:xfrm>
            <a:custGeom>
              <a:avLst/>
              <a:gdLst/>
              <a:ahLst/>
              <a:cxnLst>
                <a:cxn ang="0">
                  <a:pos x="17" y="176"/>
                </a:cxn>
                <a:cxn ang="0">
                  <a:pos x="24" y="179"/>
                </a:cxn>
                <a:cxn ang="0">
                  <a:pos x="30" y="181"/>
                </a:cxn>
                <a:cxn ang="0">
                  <a:pos x="37" y="182"/>
                </a:cxn>
                <a:cxn ang="0">
                  <a:pos x="44" y="181"/>
                </a:cxn>
                <a:cxn ang="0">
                  <a:pos x="50" y="179"/>
                </a:cxn>
                <a:cxn ang="0">
                  <a:pos x="55" y="176"/>
                </a:cxn>
                <a:cxn ang="0">
                  <a:pos x="62" y="172"/>
                </a:cxn>
                <a:cxn ang="0">
                  <a:pos x="65" y="169"/>
                </a:cxn>
                <a:cxn ang="0">
                  <a:pos x="69" y="165"/>
                </a:cxn>
                <a:cxn ang="0">
                  <a:pos x="70" y="162"/>
                </a:cxn>
                <a:cxn ang="0">
                  <a:pos x="74" y="159"/>
                </a:cxn>
                <a:cxn ang="0">
                  <a:pos x="76" y="155"/>
                </a:cxn>
                <a:cxn ang="0">
                  <a:pos x="76" y="150"/>
                </a:cxn>
                <a:cxn ang="0">
                  <a:pos x="77" y="144"/>
                </a:cxn>
                <a:cxn ang="0">
                  <a:pos x="79" y="132"/>
                </a:cxn>
                <a:cxn ang="0">
                  <a:pos x="79" y="120"/>
                </a:cxn>
                <a:cxn ang="0">
                  <a:pos x="77" y="109"/>
                </a:cxn>
                <a:cxn ang="0">
                  <a:pos x="76" y="95"/>
                </a:cxn>
                <a:cxn ang="0">
                  <a:pos x="72" y="82"/>
                </a:cxn>
                <a:cxn ang="0">
                  <a:pos x="69" y="69"/>
                </a:cxn>
                <a:cxn ang="0">
                  <a:pos x="65" y="55"/>
                </a:cxn>
                <a:cxn ang="0">
                  <a:pos x="60" y="42"/>
                </a:cxn>
                <a:cxn ang="0">
                  <a:pos x="55" y="30"/>
                </a:cxn>
                <a:cxn ang="0">
                  <a:pos x="50" y="20"/>
                </a:cxn>
                <a:cxn ang="0">
                  <a:pos x="47" y="13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0" y="2"/>
                </a:cxn>
                <a:cxn ang="0">
                  <a:pos x="37" y="0"/>
                </a:cxn>
                <a:cxn ang="0">
                  <a:pos x="35" y="3"/>
                </a:cxn>
                <a:cxn ang="0">
                  <a:pos x="32" y="7"/>
                </a:cxn>
                <a:cxn ang="0">
                  <a:pos x="30" y="10"/>
                </a:cxn>
                <a:cxn ang="0">
                  <a:pos x="29" y="13"/>
                </a:cxn>
                <a:cxn ang="0">
                  <a:pos x="25" y="18"/>
                </a:cxn>
                <a:cxn ang="0">
                  <a:pos x="22" y="25"/>
                </a:cxn>
                <a:cxn ang="0">
                  <a:pos x="17" y="37"/>
                </a:cxn>
                <a:cxn ang="0">
                  <a:pos x="14" y="49"/>
                </a:cxn>
                <a:cxn ang="0">
                  <a:pos x="10" y="62"/>
                </a:cxn>
                <a:cxn ang="0">
                  <a:pos x="7" y="75"/>
                </a:cxn>
                <a:cxn ang="0">
                  <a:pos x="4" y="89"/>
                </a:cxn>
                <a:cxn ang="0">
                  <a:pos x="2" y="102"/>
                </a:cxn>
                <a:cxn ang="0">
                  <a:pos x="0" y="115"/>
                </a:cxn>
                <a:cxn ang="0">
                  <a:pos x="0" y="129"/>
                </a:cxn>
                <a:cxn ang="0">
                  <a:pos x="0" y="140"/>
                </a:cxn>
                <a:cxn ang="0">
                  <a:pos x="2" y="152"/>
                </a:cxn>
                <a:cxn ang="0">
                  <a:pos x="5" y="159"/>
                </a:cxn>
                <a:cxn ang="0">
                  <a:pos x="7" y="164"/>
                </a:cxn>
                <a:cxn ang="0">
                  <a:pos x="9" y="167"/>
                </a:cxn>
                <a:cxn ang="0">
                  <a:pos x="12" y="170"/>
                </a:cxn>
                <a:cxn ang="0">
                  <a:pos x="14" y="172"/>
                </a:cxn>
              </a:cxnLst>
              <a:rect l="0" t="0" r="r" b="b"/>
              <a:pathLst>
                <a:path w="79" h="182">
                  <a:moveTo>
                    <a:pt x="14" y="172"/>
                  </a:moveTo>
                  <a:lnTo>
                    <a:pt x="17" y="176"/>
                  </a:lnTo>
                  <a:lnTo>
                    <a:pt x="20" y="177"/>
                  </a:lnTo>
                  <a:lnTo>
                    <a:pt x="24" y="179"/>
                  </a:lnTo>
                  <a:lnTo>
                    <a:pt x="27" y="179"/>
                  </a:lnTo>
                  <a:lnTo>
                    <a:pt x="30" y="181"/>
                  </a:lnTo>
                  <a:lnTo>
                    <a:pt x="34" y="181"/>
                  </a:lnTo>
                  <a:lnTo>
                    <a:pt x="37" y="182"/>
                  </a:lnTo>
                  <a:lnTo>
                    <a:pt x="40" y="182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0" y="179"/>
                  </a:lnTo>
                  <a:lnTo>
                    <a:pt x="54" y="177"/>
                  </a:lnTo>
                  <a:lnTo>
                    <a:pt x="55" y="176"/>
                  </a:lnTo>
                  <a:lnTo>
                    <a:pt x="59" y="174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5" y="169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0" y="164"/>
                  </a:lnTo>
                  <a:lnTo>
                    <a:pt x="70" y="162"/>
                  </a:lnTo>
                  <a:lnTo>
                    <a:pt x="72" y="160"/>
                  </a:lnTo>
                  <a:lnTo>
                    <a:pt x="74" y="159"/>
                  </a:lnTo>
                  <a:lnTo>
                    <a:pt x="74" y="157"/>
                  </a:lnTo>
                  <a:lnTo>
                    <a:pt x="76" y="155"/>
                  </a:lnTo>
                  <a:lnTo>
                    <a:pt x="76" y="154"/>
                  </a:lnTo>
                  <a:lnTo>
                    <a:pt x="76" y="150"/>
                  </a:lnTo>
                  <a:lnTo>
                    <a:pt x="77" y="149"/>
                  </a:lnTo>
                  <a:lnTo>
                    <a:pt x="77" y="144"/>
                  </a:lnTo>
                  <a:lnTo>
                    <a:pt x="79" y="139"/>
                  </a:lnTo>
                  <a:lnTo>
                    <a:pt x="79" y="132"/>
                  </a:lnTo>
                  <a:lnTo>
                    <a:pt x="79" y="127"/>
                  </a:lnTo>
                  <a:lnTo>
                    <a:pt x="79" y="120"/>
                  </a:lnTo>
                  <a:lnTo>
                    <a:pt x="77" y="114"/>
                  </a:lnTo>
                  <a:lnTo>
                    <a:pt x="77" y="109"/>
                  </a:lnTo>
                  <a:lnTo>
                    <a:pt x="76" y="102"/>
                  </a:lnTo>
                  <a:lnTo>
                    <a:pt x="76" y="95"/>
                  </a:lnTo>
                  <a:lnTo>
                    <a:pt x="74" y="89"/>
                  </a:lnTo>
                  <a:lnTo>
                    <a:pt x="72" y="82"/>
                  </a:lnTo>
                  <a:lnTo>
                    <a:pt x="70" y="75"/>
                  </a:lnTo>
                  <a:lnTo>
                    <a:pt x="69" y="69"/>
                  </a:lnTo>
                  <a:lnTo>
                    <a:pt x="67" y="62"/>
                  </a:lnTo>
                  <a:lnTo>
                    <a:pt x="65" y="55"/>
                  </a:lnTo>
                  <a:lnTo>
                    <a:pt x="62" y="49"/>
                  </a:lnTo>
                  <a:lnTo>
                    <a:pt x="60" y="42"/>
                  </a:lnTo>
                  <a:lnTo>
                    <a:pt x="59" y="37"/>
                  </a:lnTo>
                  <a:lnTo>
                    <a:pt x="55" y="30"/>
                  </a:lnTo>
                  <a:lnTo>
                    <a:pt x="54" y="25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5" y="10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5" y="3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4" y="20"/>
                  </a:lnTo>
                  <a:lnTo>
                    <a:pt x="22" y="25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5" y="44"/>
                  </a:lnTo>
                  <a:lnTo>
                    <a:pt x="14" y="49"/>
                  </a:lnTo>
                  <a:lnTo>
                    <a:pt x="12" y="55"/>
                  </a:lnTo>
                  <a:lnTo>
                    <a:pt x="10" y="62"/>
                  </a:lnTo>
                  <a:lnTo>
                    <a:pt x="9" y="69"/>
                  </a:lnTo>
                  <a:lnTo>
                    <a:pt x="7" y="75"/>
                  </a:lnTo>
                  <a:lnTo>
                    <a:pt x="5" y="82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7"/>
                  </a:lnTo>
                  <a:lnTo>
                    <a:pt x="2" y="152"/>
                  </a:lnTo>
                  <a:lnTo>
                    <a:pt x="4" y="157"/>
                  </a:lnTo>
                  <a:lnTo>
                    <a:pt x="5" y="159"/>
                  </a:lnTo>
                  <a:lnTo>
                    <a:pt x="5" y="160"/>
                  </a:lnTo>
                  <a:lnTo>
                    <a:pt x="7" y="164"/>
                  </a:lnTo>
                  <a:lnTo>
                    <a:pt x="9" y="165"/>
                  </a:lnTo>
                  <a:lnTo>
                    <a:pt x="9" y="167"/>
                  </a:lnTo>
                  <a:lnTo>
                    <a:pt x="10" y="169"/>
                  </a:lnTo>
                  <a:lnTo>
                    <a:pt x="12" y="170"/>
                  </a:lnTo>
                  <a:lnTo>
                    <a:pt x="14" y="172"/>
                  </a:lnTo>
                  <a:lnTo>
                    <a:pt x="14" y="172"/>
                  </a:lnTo>
                  <a:close/>
                </a:path>
              </a:pathLst>
            </a:custGeom>
            <a:solidFill>
              <a:srgbClr val="1A76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6961188" y="2260600"/>
              <a:ext cx="39688" cy="523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2"/>
                </a:cxn>
                <a:cxn ang="0">
                  <a:pos x="15" y="3"/>
                </a:cxn>
                <a:cxn ang="0">
                  <a:pos x="17" y="7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8"/>
                </a:cxn>
                <a:cxn ang="0">
                  <a:pos x="25" y="22"/>
                </a:cxn>
                <a:cxn ang="0">
                  <a:pos x="25" y="23"/>
                </a:cxn>
                <a:cxn ang="0">
                  <a:pos x="25" y="25"/>
                </a:cxn>
                <a:cxn ang="0">
                  <a:pos x="25" y="27"/>
                </a:cxn>
                <a:cxn ang="0">
                  <a:pos x="25" y="28"/>
                </a:cxn>
                <a:cxn ang="0">
                  <a:pos x="14" y="33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14" y="28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9" y="13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5" h="33">
                  <a:moveTo>
                    <a:pt x="12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7" y="7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8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14" y="33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8"/>
                  </a:lnTo>
                  <a:lnTo>
                    <a:pt x="2" y="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6983413" y="2268538"/>
              <a:ext cx="36513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27"/>
                </a:cxn>
                <a:cxn ang="0">
                  <a:pos x="1" y="23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6" y="13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1" y="7"/>
                </a:cxn>
                <a:cxn ang="0">
                  <a:pos x="13" y="5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1" y="3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6" y="10"/>
                </a:cxn>
                <a:cxn ang="0">
                  <a:pos x="15" y="12"/>
                </a:cxn>
                <a:cxn ang="0">
                  <a:pos x="15" y="15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22"/>
                </a:cxn>
                <a:cxn ang="0">
                  <a:pos x="11" y="23"/>
                </a:cxn>
                <a:cxn ang="0">
                  <a:pos x="11" y="25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3" h="30">
                  <a:moveTo>
                    <a:pt x="0" y="30"/>
                  </a:moveTo>
                  <a:lnTo>
                    <a:pt x="1" y="27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3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22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6975476" y="2273300"/>
              <a:ext cx="57150" cy="42863"/>
            </a:xfrm>
            <a:custGeom>
              <a:avLst/>
              <a:gdLst/>
              <a:ahLst/>
              <a:cxnLst>
                <a:cxn ang="0">
                  <a:pos x="26" y="27"/>
                </a:cxn>
                <a:cxn ang="0">
                  <a:pos x="25" y="25"/>
                </a:cxn>
                <a:cxn ang="0">
                  <a:pos x="23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5" y="19"/>
                </a:cxn>
                <a:cxn ang="0">
                  <a:pos x="10" y="15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8" y="9"/>
                </a:cxn>
                <a:cxn ang="0">
                  <a:pos x="21" y="10"/>
                </a:cxn>
                <a:cxn ang="0">
                  <a:pos x="25" y="14"/>
                </a:cxn>
                <a:cxn ang="0">
                  <a:pos x="31" y="17"/>
                </a:cxn>
                <a:cxn ang="0">
                  <a:pos x="33" y="19"/>
                </a:cxn>
                <a:cxn ang="0">
                  <a:pos x="36" y="22"/>
                </a:cxn>
                <a:cxn ang="0">
                  <a:pos x="26" y="27"/>
                </a:cxn>
                <a:cxn ang="0">
                  <a:pos x="26" y="27"/>
                </a:cxn>
              </a:cxnLst>
              <a:rect l="0" t="0" r="r" b="b"/>
              <a:pathLst>
                <a:path w="36" h="27">
                  <a:moveTo>
                    <a:pt x="26" y="27"/>
                  </a:moveTo>
                  <a:lnTo>
                    <a:pt x="25" y="25"/>
                  </a:lnTo>
                  <a:lnTo>
                    <a:pt x="23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5" y="19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9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31" y="17"/>
                  </a:lnTo>
                  <a:lnTo>
                    <a:pt x="33" y="19"/>
                  </a:lnTo>
                  <a:lnTo>
                    <a:pt x="36" y="22"/>
                  </a:lnTo>
                  <a:lnTo>
                    <a:pt x="26" y="27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6999288" y="2273300"/>
              <a:ext cx="55563" cy="508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25"/>
                </a:cxn>
                <a:cxn ang="0">
                  <a:pos x="1" y="24"/>
                </a:cxn>
                <a:cxn ang="0">
                  <a:pos x="3" y="20"/>
                </a:cxn>
                <a:cxn ang="0">
                  <a:pos x="8" y="15"/>
                </a:cxn>
                <a:cxn ang="0">
                  <a:pos x="11" y="12"/>
                </a:cxn>
                <a:cxn ang="0">
                  <a:pos x="16" y="9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8" y="2"/>
                </a:cxn>
                <a:cxn ang="0">
                  <a:pos x="30" y="2"/>
                </a:cxn>
                <a:cxn ang="0">
                  <a:pos x="31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8" y="9"/>
                </a:cxn>
                <a:cxn ang="0">
                  <a:pos x="21" y="7"/>
                </a:cxn>
                <a:cxn ang="0">
                  <a:pos x="25" y="5"/>
                </a:cxn>
                <a:cxn ang="0">
                  <a:pos x="26" y="5"/>
                </a:cxn>
                <a:cxn ang="0">
                  <a:pos x="28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3" y="9"/>
                </a:cxn>
                <a:cxn ang="0">
                  <a:pos x="18" y="12"/>
                </a:cxn>
                <a:cxn ang="0">
                  <a:pos x="15" y="17"/>
                </a:cxn>
                <a:cxn ang="0">
                  <a:pos x="13" y="19"/>
                </a:cxn>
                <a:cxn ang="0">
                  <a:pos x="11" y="22"/>
                </a:cxn>
                <a:cxn ang="0">
                  <a:pos x="10" y="25"/>
                </a:cxn>
                <a:cxn ang="0">
                  <a:pos x="0" y="32"/>
                </a:cxn>
              </a:cxnLst>
              <a:rect l="0" t="0" r="r" b="b"/>
              <a:pathLst>
                <a:path w="35" h="32">
                  <a:moveTo>
                    <a:pt x="0" y="32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5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7046913" y="2255838"/>
              <a:ext cx="39688" cy="523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0" y="3"/>
                </a:cxn>
                <a:cxn ang="0">
                  <a:pos x="6" y="5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11" y="33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28"/>
                </a:cxn>
                <a:cxn ang="0">
                  <a:pos x="11" y="25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3" y="16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16" y="13"/>
                </a:cxn>
                <a:cxn ang="0">
                  <a:pos x="18" y="11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2" y="6"/>
                </a:cxn>
                <a:cxn ang="0">
                  <a:pos x="25" y="5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5" h="33">
                  <a:moveTo>
                    <a:pt x="13" y="0"/>
                  </a:moveTo>
                  <a:lnTo>
                    <a:pt x="11" y="1"/>
                  </a:lnTo>
                  <a:lnTo>
                    <a:pt x="10" y="3"/>
                  </a:lnTo>
                  <a:lnTo>
                    <a:pt x="6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8" y="11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024688" y="2263775"/>
              <a:ext cx="38100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28"/>
                </a:cxn>
                <a:cxn ang="0">
                  <a:pos x="24" y="26"/>
                </a:cxn>
                <a:cxn ang="0">
                  <a:pos x="22" y="23"/>
                </a:cxn>
                <a:cxn ang="0">
                  <a:pos x="22" y="20"/>
                </a:cxn>
                <a:cxn ang="0">
                  <a:pos x="20" y="18"/>
                </a:cxn>
                <a:cxn ang="0">
                  <a:pos x="20" y="16"/>
                </a:cxn>
                <a:cxn ang="0">
                  <a:pos x="19" y="15"/>
                </a:cxn>
                <a:cxn ang="0">
                  <a:pos x="19" y="13"/>
                </a:cxn>
                <a:cxn ang="0">
                  <a:pos x="17" y="11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5" y="6"/>
                </a:cxn>
                <a:cxn ang="0">
                  <a:pos x="7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0" y="15"/>
                </a:cxn>
                <a:cxn ang="0">
                  <a:pos x="10" y="16"/>
                </a:cxn>
                <a:cxn ang="0">
                  <a:pos x="12" y="18"/>
                </a:cxn>
                <a:cxn ang="0">
                  <a:pos x="12" y="21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24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lnTo>
                    <a:pt x="24" y="28"/>
                  </a:lnTo>
                  <a:lnTo>
                    <a:pt x="24" y="26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1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5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3"/>
                  </a:lnTo>
                  <a:lnTo>
                    <a:pt x="5" y="6"/>
                  </a:lnTo>
                  <a:lnTo>
                    <a:pt x="7" y="8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015163" y="2268538"/>
              <a:ext cx="57150" cy="4286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1" y="25"/>
                </a:cxn>
                <a:cxn ang="0">
                  <a:pos x="13" y="23"/>
                </a:cxn>
                <a:cxn ang="0">
                  <a:pos x="15" y="22"/>
                </a:cxn>
                <a:cxn ang="0">
                  <a:pos x="18" y="20"/>
                </a:cxn>
                <a:cxn ang="0">
                  <a:pos x="21" y="18"/>
                </a:cxn>
                <a:cxn ang="0">
                  <a:pos x="25" y="15"/>
                </a:cxn>
                <a:cxn ang="0">
                  <a:pos x="26" y="13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5" y="8"/>
                </a:cxn>
                <a:cxn ang="0">
                  <a:pos x="36" y="7"/>
                </a:cxn>
                <a:cxn ang="0">
                  <a:pos x="26" y="0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1" y="5"/>
                </a:cxn>
                <a:cxn ang="0">
                  <a:pos x="20" y="7"/>
                </a:cxn>
                <a:cxn ang="0">
                  <a:pos x="18" y="7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3" y="12"/>
                </a:cxn>
                <a:cxn ang="0">
                  <a:pos x="11" y="13"/>
                </a:cxn>
                <a:cxn ang="0">
                  <a:pos x="5" y="17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36" h="27">
                  <a:moveTo>
                    <a:pt x="10" y="27"/>
                  </a:moveTo>
                  <a:lnTo>
                    <a:pt x="11" y="25"/>
                  </a:lnTo>
                  <a:lnTo>
                    <a:pt x="13" y="23"/>
                  </a:lnTo>
                  <a:lnTo>
                    <a:pt x="15" y="22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5"/>
                  </a:lnTo>
                  <a:lnTo>
                    <a:pt x="26" y="13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5" y="8"/>
                  </a:lnTo>
                  <a:lnTo>
                    <a:pt x="36" y="7"/>
                  </a:lnTo>
                  <a:lnTo>
                    <a:pt x="26" y="0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7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6992938" y="2268538"/>
              <a:ext cx="55563" cy="50800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4" y="25"/>
                </a:cxn>
                <a:cxn ang="0">
                  <a:pos x="34" y="22"/>
                </a:cxn>
                <a:cxn ang="0">
                  <a:pos x="30" y="20"/>
                </a:cxn>
                <a:cxn ang="0">
                  <a:pos x="27" y="15"/>
                </a:cxn>
                <a:cxn ang="0">
                  <a:pos x="24" y="12"/>
                </a:cxn>
                <a:cxn ang="0">
                  <a:pos x="19" y="8"/>
                </a:cxn>
                <a:cxn ang="0">
                  <a:pos x="17" y="7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5"/>
                </a:cxn>
                <a:cxn ang="0">
                  <a:pos x="9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7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12" y="7"/>
                </a:cxn>
                <a:cxn ang="0">
                  <a:pos x="15" y="12"/>
                </a:cxn>
                <a:cxn ang="0">
                  <a:pos x="20" y="15"/>
                </a:cxn>
                <a:cxn ang="0">
                  <a:pos x="22" y="18"/>
                </a:cxn>
                <a:cxn ang="0">
                  <a:pos x="24" y="22"/>
                </a:cxn>
                <a:cxn ang="0">
                  <a:pos x="24" y="25"/>
                </a:cxn>
                <a:cxn ang="0">
                  <a:pos x="35" y="32"/>
                </a:cxn>
              </a:cxnLst>
              <a:rect l="0" t="0" r="r" b="b"/>
              <a:pathLst>
                <a:path w="35" h="32">
                  <a:moveTo>
                    <a:pt x="35" y="32"/>
                  </a:moveTo>
                  <a:lnTo>
                    <a:pt x="35" y="30"/>
                  </a:lnTo>
                  <a:lnTo>
                    <a:pt x="35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0" y="20"/>
                  </a:lnTo>
                  <a:lnTo>
                    <a:pt x="29" y="17"/>
                  </a:lnTo>
                  <a:lnTo>
                    <a:pt x="27" y="15"/>
                  </a:lnTo>
                  <a:lnTo>
                    <a:pt x="25" y="13"/>
                  </a:lnTo>
                  <a:lnTo>
                    <a:pt x="24" y="1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2" y="7"/>
                  </a:lnTo>
                  <a:lnTo>
                    <a:pt x="14" y="8"/>
                  </a:lnTo>
                  <a:lnTo>
                    <a:pt x="15" y="12"/>
                  </a:lnTo>
                  <a:lnTo>
                    <a:pt x="19" y="13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35" y="32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7154863" y="2135188"/>
              <a:ext cx="19050" cy="88900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7123113" y="1995488"/>
              <a:ext cx="82550" cy="187325"/>
            </a:xfrm>
            <a:custGeom>
              <a:avLst/>
              <a:gdLst/>
              <a:ahLst/>
              <a:cxnLst>
                <a:cxn ang="0">
                  <a:pos x="12" y="113"/>
                </a:cxn>
                <a:cxn ang="0">
                  <a:pos x="17" y="117"/>
                </a:cxn>
                <a:cxn ang="0">
                  <a:pos x="22" y="118"/>
                </a:cxn>
                <a:cxn ang="0">
                  <a:pos x="25" y="118"/>
                </a:cxn>
                <a:cxn ang="0">
                  <a:pos x="30" y="118"/>
                </a:cxn>
                <a:cxn ang="0">
                  <a:pos x="34" y="117"/>
                </a:cxn>
                <a:cxn ang="0">
                  <a:pos x="37" y="115"/>
                </a:cxn>
                <a:cxn ang="0">
                  <a:pos x="42" y="112"/>
                </a:cxn>
                <a:cxn ang="0">
                  <a:pos x="45" y="108"/>
                </a:cxn>
                <a:cxn ang="0">
                  <a:pos x="49" y="105"/>
                </a:cxn>
                <a:cxn ang="0">
                  <a:pos x="50" y="100"/>
                </a:cxn>
                <a:cxn ang="0">
                  <a:pos x="52" y="93"/>
                </a:cxn>
                <a:cxn ang="0">
                  <a:pos x="52" y="87"/>
                </a:cxn>
                <a:cxn ang="0">
                  <a:pos x="52" y="78"/>
                </a:cxn>
                <a:cxn ang="0">
                  <a:pos x="52" y="70"/>
                </a:cxn>
                <a:cxn ang="0">
                  <a:pos x="50" y="62"/>
                </a:cxn>
                <a:cxn ang="0">
                  <a:pos x="49" y="53"/>
                </a:cxn>
                <a:cxn ang="0">
                  <a:pos x="45" y="40"/>
                </a:cxn>
                <a:cxn ang="0">
                  <a:pos x="42" y="32"/>
                </a:cxn>
                <a:cxn ang="0">
                  <a:pos x="39" y="23"/>
                </a:cxn>
                <a:cxn ang="0">
                  <a:pos x="35" y="15"/>
                </a:cxn>
                <a:cxn ang="0">
                  <a:pos x="32" y="10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3"/>
                </a:cxn>
                <a:cxn ang="0">
                  <a:pos x="20" y="7"/>
                </a:cxn>
                <a:cxn ang="0">
                  <a:pos x="17" y="13"/>
                </a:cxn>
                <a:cxn ang="0">
                  <a:pos x="14" y="20"/>
                </a:cxn>
                <a:cxn ang="0">
                  <a:pos x="10" y="27"/>
                </a:cxn>
                <a:cxn ang="0">
                  <a:pos x="9" y="35"/>
                </a:cxn>
                <a:cxn ang="0">
                  <a:pos x="5" y="45"/>
                </a:cxn>
                <a:cxn ang="0">
                  <a:pos x="4" y="53"/>
                </a:cxn>
                <a:cxn ang="0">
                  <a:pos x="2" y="62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8"/>
                </a:cxn>
                <a:cxn ang="0">
                  <a:pos x="2" y="95"/>
                </a:cxn>
                <a:cxn ang="0">
                  <a:pos x="4" y="102"/>
                </a:cxn>
                <a:cxn ang="0">
                  <a:pos x="7" y="108"/>
                </a:cxn>
                <a:cxn ang="0">
                  <a:pos x="10" y="112"/>
                </a:cxn>
              </a:cxnLst>
              <a:rect l="0" t="0" r="r" b="b"/>
              <a:pathLst>
                <a:path w="52" h="118">
                  <a:moveTo>
                    <a:pt x="10" y="112"/>
                  </a:moveTo>
                  <a:lnTo>
                    <a:pt x="12" y="113"/>
                  </a:lnTo>
                  <a:lnTo>
                    <a:pt x="14" y="115"/>
                  </a:lnTo>
                  <a:lnTo>
                    <a:pt x="17" y="117"/>
                  </a:lnTo>
                  <a:lnTo>
                    <a:pt x="19" y="117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5" y="118"/>
                  </a:lnTo>
                  <a:lnTo>
                    <a:pt x="27" y="118"/>
                  </a:lnTo>
                  <a:lnTo>
                    <a:pt x="30" y="118"/>
                  </a:lnTo>
                  <a:lnTo>
                    <a:pt x="32" y="117"/>
                  </a:lnTo>
                  <a:lnTo>
                    <a:pt x="34" y="117"/>
                  </a:lnTo>
                  <a:lnTo>
                    <a:pt x="35" y="115"/>
                  </a:lnTo>
                  <a:lnTo>
                    <a:pt x="37" y="115"/>
                  </a:lnTo>
                  <a:lnTo>
                    <a:pt x="39" y="113"/>
                  </a:lnTo>
                  <a:lnTo>
                    <a:pt x="42" y="112"/>
                  </a:lnTo>
                  <a:lnTo>
                    <a:pt x="44" y="110"/>
                  </a:lnTo>
                  <a:lnTo>
                    <a:pt x="45" y="108"/>
                  </a:lnTo>
                  <a:lnTo>
                    <a:pt x="47" y="107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100"/>
                  </a:lnTo>
                  <a:lnTo>
                    <a:pt x="50" y="97"/>
                  </a:lnTo>
                  <a:lnTo>
                    <a:pt x="52" y="93"/>
                  </a:lnTo>
                  <a:lnTo>
                    <a:pt x="52" y="90"/>
                  </a:lnTo>
                  <a:lnTo>
                    <a:pt x="52" y="87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2" y="75"/>
                  </a:lnTo>
                  <a:lnTo>
                    <a:pt x="52" y="70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49" y="57"/>
                  </a:lnTo>
                  <a:lnTo>
                    <a:pt x="49" y="53"/>
                  </a:lnTo>
                  <a:lnTo>
                    <a:pt x="47" y="48"/>
                  </a:lnTo>
                  <a:lnTo>
                    <a:pt x="45" y="40"/>
                  </a:lnTo>
                  <a:lnTo>
                    <a:pt x="44" y="35"/>
                  </a:lnTo>
                  <a:lnTo>
                    <a:pt x="42" y="32"/>
                  </a:lnTo>
                  <a:lnTo>
                    <a:pt x="40" y="27"/>
                  </a:lnTo>
                  <a:lnTo>
                    <a:pt x="39" y="23"/>
                  </a:lnTo>
                  <a:lnTo>
                    <a:pt x="37" y="20"/>
                  </a:lnTo>
                  <a:lnTo>
                    <a:pt x="35" y="15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3"/>
                  </a:lnTo>
                  <a:lnTo>
                    <a:pt x="22" y="5"/>
                  </a:lnTo>
                  <a:lnTo>
                    <a:pt x="20" y="7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0" y="27"/>
                  </a:lnTo>
                  <a:lnTo>
                    <a:pt x="10" y="32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5" y="45"/>
                  </a:lnTo>
                  <a:lnTo>
                    <a:pt x="5" y="48"/>
                  </a:lnTo>
                  <a:lnTo>
                    <a:pt x="4" y="53"/>
                  </a:lnTo>
                  <a:lnTo>
                    <a:pt x="4" y="58"/>
                  </a:lnTo>
                  <a:lnTo>
                    <a:pt x="2" y="62"/>
                  </a:lnTo>
                  <a:lnTo>
                    <a:pt x="2" y="67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8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7" y="108"/>
                  </a:lnTo>
                  <a:lnTo>
                    <a:pt x="9" y="110"/>
                  </a:lnTo>
                  <a:lnTo>
                    <a:pt x="10" y="112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7126288" y="2201863"/>
              <a:ext cx="23813" cy="349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2" y="5"/>
                </a:cxn>
                <a:cxn ang="0">
                  <a:pos x="12" y="7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15" y="8"/>
                </a:cxn>
                <a:cxn ang="0">
                  <a:pos x="15" y="10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5" y="15"/>
                </a:cxn>
                <a:cxn ang="0">
                  <a:pos x="15" y="17"/>
                </a:cxn>
                <a:cxn ang="0">
                  <a:pos x="15" y="17"/>
                </a:cxn>
                <a:cxn ang="0">
                  <a:pos x="15" y="19"/>
                </a:cxn>
                <a:cxn ang="0">
                  <a:pos x="8" y="22"/>
                </a:cxn>
                <a:cxn ang="0">
                  <a:pos x="8" y="20"/>
                </a:cxn>
                <a:cxn ang="0">
                  <a:pos x="8" y="17"/>
                </a:cxn>
                <a:cxn ang="0">
                  <a:pos x="8" y="15"/>
                </a:cxn>
                <a:cxn ang="0">
                  <a:pos x="7" y="14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22">
                  <a:moveTo>
                    <a:pt x="7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7138988" y="2206625"/>
              <a:ext cx="23813" cy="333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17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9" y="4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9" y="14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5" h="21">
                  <a:moveTo>
                    <a:pt x="0" y="21"/>
                  </a:moveTo>
                  <a:lnTo>
                    <a:pt x="0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9" y="4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7134226" y="2209800"/>
              <a:ext cx="36513" cy="26988"/>
            </a:xfrm>
            <a:custGeom>
              <a:avLst/>
              <a:gdLst/>
              <a:ahLst/>
              <a:cxnLst>
                <a:cxn ang="0">
                  <a:pos x="17" y="17"/>
                </a:cxn>
                <a:cxn ang="0">
                  <a:pos x="15" y="17"/>
                </a:cxn>
                <a:cxn ang="0">
                  <a:pos x="13" y="15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5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7" y="9"/>
                </a:cxn>
                <a:cxn ang="0">
                  <a:pos x="20" y="12"/>
                </a:cxn>
                <a:cxn ang="0">
                  <a:pos x="22" y="12"/>
                </a:cxn>
                <a:cxn ang="0">
                  <a:pos x="23" y="14"/>
                </a:cxn>
                <a:cxn ang="0">
                  <a:pos x="17" y="17"/>
                </a:cxn>
                <a:cxn ang="0">
                  <a:pos x="17" y="17"/>
                </a:cxn>
              </a:cxnLst>
              <a:rect l="0" t="0" r="r" b="b"/>
              <a:pathLst>
                <a:path w="23" h="17">
                  <a:moveTo>
                    <a:pt x="17" y="17"/>
                  </a:moveTo>
                  <a:lnTo>
                    <a:pt x="15" y="17"/>
                  </a:lnTo>
                  <a:lnTo>
                    <a:pt x="13" y="15"/>
                  </a:lnTo>
                  <a:lnTo>
                    <a:pt x="12" y="14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0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7" y="9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17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7146926" y="2209800"/>
              <a:ext cx="38100" cy="34925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17"/>
                </a:cxn>
                <a:cxn ang="0">
                  <a:pos x="4" y="14"/>
                </a:cxn>
                <a:cxn ang="0">
                  <a:pos x="7" y="10"/>
                </a:cxn>
                <a:cxn ang="0">
                  <a:pos x="9" y="9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7" y="3"/>
                </a:cxn>
                <a:cxn ang="0">
                  <a:pos x="19" y="2"/>
                </a:cxn>
                <a:cxn ang="0">
                  <a:pos x="20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5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0" y="22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7178676" y="2197100"/>
              <a:ext cx="26988" cy="365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9" y="17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7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7" h="23">
                  <a:moveTo>
                    <a:pt x="10" y="0"/>
                  </a:move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7165976" y="2205038"/>
              <a:ext cx="26988" cy="28575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5" y="17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3" y="12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1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17" y="18"/>
                </a:cxn>
                <a:cxn ang="0">
                  <a:pos x="17" y="18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5" y="1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3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58038" y="2206625"/>
              <a:ext cx="39688" cy="26988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20" y="9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2" y="7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18" y="0"/>
                </a:cxn>
                <a:cxn ang="0">
                  <a:pos x="17" y="2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3" y="5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5" y="11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8" y="17"/>
                </a:cxn>
                <a:cxn ang="0">
                  <a:pos x="8" y="17"/>
                </a:cxn>
              </a:cxnLst>
              <a:rect l="0" t="0" r="r" b="b"/>
              <a:pathLst>
                <a:path w="25" h="17">
                  <a:moveTo>
                    <a:pt x="8" y="17"/>
                  </a:moveTo>
                  <a:lnTo>
                    <a:pt x="10" y="16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5"/>
                  </a:lnTo>
                  <a:lnTo>
                    <a:pt x="25" y="4"/>
                  </a:lnTo>
                  <a:lnTo>
                    <a:pt x="18" y="0"/>
                  </a:lnTo>
                  <a:lnTo>
                    <a:pt x="17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8" y="9"/>
                  </a:lnTo>
                  <a:lnTo>
                    <a:pt x="5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auto">
            <a:xfrm>
              <a:off x="7145338" y="2206625"/>
              <a:ext cx="36513" cy="33338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23" y="17"/>
                </a:cxn>
                <a:cxn ang="0">
                  <a:pos x="21" y="16"/>
                </a:cxn>
                <a:cxn ang="0">
                  <a:pos x="20" y="12"/>
                </a:cxn>
                <a:cxn ang="0">
                  <a:pos x="16" y="9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10" y="5"/>
                </a:cxn>
                <a:cxn ang="0">
                  <a:pos x="11" y="9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17"/>
                </a:cxn>
                <a:cxn ang="0">
                  <a:pos x="23" y="21"/>
                </a:cxn>
              </a:cxnLst>
              <a:rect l="0" t="0" r="r" b="b"/>
              <a:pathLst>
                <a:path w="23" h="21">
                  <a:moveTo>
                    <a:pt x="23" y="21"/>
                  </a:moveTo>
                  <a:lnTo>
                    <a:pt x="23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9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9"/>
                  </a:lnTo>
                  <a:lnTo>
                    <a:pt x="13" y="11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259638" y="2135188"/>
              <a:ext cx="9525" cy="5397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auto">
            <a:xfrm>
              <a:off x="7242176" y="2054225"/>
              <a:ext cx="49213" cy="111125"/>
            </a:xfrm>
            <a:custGeom>
              <a:avLst/>
              <a:gdLst/>
              <a:ahLst/>
              <a:cxnLst>
                <a:cxn ang="0">
                  <a:pos x="6" y="66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4" y="70"/>
                </a:cxn>
                <a:cxn ang="0">
                  <a:pos x="17" y="70"/>
                </a:cxn>
                <a:cxn ang="0">
                  <a:pos x="19" y="68"/>
                </a:cxn>
                <a:cxn ang="0">
                  <a:pos x="22" y="68"/>
                </a:cxn>
                <a:cxn ang="0">
                  <a:pos x="24" y="66"/>
                </a:cxn>
                <a:cxn ang="0">
                  <a:pos x="26" y="65"/>
                </a:cxn>
                <a:cxn ang="0">
                  <a:pos x="27" y="61"/>
                </a:cxn>
                <a:cxn ang="0">
                  <a:pos x="29" y="58"/>
                </a:cxn>
                <a:cxn ang="0">
                  <a:pos x="31" y="55"/>
                </a:cxn>
                <a:cxn ang="0">
                  <a:pos x="31" y="51"/>
                </a:cxn>
                <a:cxn ang="0">
                  <a:pos x="31" y="43"/>
                </a:cxn>
                <a:cxn ang="0">
                  <a:pos x="29" y="33"/>
                </a:cxn>
                <a:cxn ang="0">
                  <a:pos x="26" y="23"/>
                </a:cxn>
                <a:cxn ang="0">
                  <a:pos x="22" y="13"/>
                </a:cxn>
                <a:cxn ang="0">
                  <a:pos x="21" y="10"/>
                </a:cxn>
                <a:cxn ang="0">
                  <a:pos x="19" y="5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2" y="1"/>
                </a:cxn>
                <a:cxn ang="0">
                  <a:pos x="11" y="5"/>
                </a:cxn>
                <a:cxn ang="0">
                  <a:pos x="9" y="8"/>
                </a:cxn>
                <a:cxn ang="0">
                  <a:pos x="7" y="11"/>
                </a:cxn>
                <a:cxn ang="0">
                  <a:pos x="6" y="16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2" y="63"/>
                </a:cxn>
                <a:cxn ang="0">
                  <a:pos x="6" y="66"/>
                </a:cxn>
              </a:cxnLst>
              <a:rect l="0" t="0" r="r" b="b"/>
              <a:pathLst>
                <a:path w="31" h="70">
                  <a:moveTo>
                    <a:pt x="6" y="66"/>
                  </a:moveTo>
                  <a:lnTo>
                    <a:pt x="6" y="66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6"/>
                  </a:lnTo>
                  <a:lnTo>
                    <a:pt x="24" y="65"/>
                  </a:lnTo>
                  <a:lnTo>
                    <a:pt x="26" y="65"/>
                  </a:lnTo>
                  <a:lnTo>
                    <a:pt x="27" y="63"/>
                  </a:lnTo>
                  <a:lnTo>
                    <a:pt x="27" y="61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5"/>
                  </a:lnTo>
                  <a:lnTo>
                    <a:pt x="31" y="53"/>
                  </a:lnTo>
                  <a:lnTo>
                    <a:pt x="31" y="51"/>
                  </a:lnTo>
                  <a:lnTo>
                    <a:pt x="31" y="48"/>
                  </a:lnTo>
                  <a:lnTo>
                    <a:pt x="31" y="43"/>
                  </a:lnTo>
                  <a:lnTo>
                    <a:pt x="29" y="38"/>
                  </a:lnTo>
                  <a:lnTo>
                    <a:pt x="29" y="33"/>
                  </a:lnTo>
                  <a:lnTo>
                    <a:pt x="27" y="28"/>
                  </a:lnTo>
                  <a:lnTo>
                    <a:pt x="26" y="23"/>
                  </a:lnTo>
                  <a:lnTo>
                    <a:pt x="24" y="18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6" y="16"/>
                  </a:lnTo>
                  <a:lnTo>
                    <a:pt x="4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7242176" y="2174875"/>
              <a:ext cx="14288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10"/>
                </a:cxn>
                <a:cxn ang="0">
                  <a:pos x="9" y="10"/>
                </a:cxn>
                <a:cxn ang="0">
                  <a:pos x="9" y="12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" h="14">
                  <a:moveTo>
                    <a:pt x="4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7251701" y="2178050"/>
              <a:ext cx="127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51"/>
            <p:cNvSpPr>
              <a:spLocks/>
            </p:cNvSpPr>
            <p:nvPr/>
          </p:nvSpPr>
          <p:spPr bwMode="auto">
            <a:xfrm>
              <a:off x="7245351" y="2181225"/>
              <a:ext cx="23813" cy="1587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0" y="10"/>
                </a:cxn>
                <a:cxn ang="0">
                  <a:pos x="9" y="8"/>
                </a:cxn>
                <a:cxn ang="0">
                  <a:pos x="7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4" y="6"/>
                </a:cxn>
                <a:cxn ang="0">
                  <a:pos x="15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5" h="10">
                  <a:moveTo>
                    <a:pt x="12" y="10"/>
                  </a:moveTo>
                  <a:lnTo>
                    <a:pt x="10" y="10"/>
                  </a:lnTo>
                  <a:lnTo>
                    <a:pt x="9" y="8"/>
                  </a:lnTo>
                  <a:lnTo>
                    <a:pt x="7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2"/>
            <p:cNvSpPr>
              <a:spLocks/>
            </p:cNvSpPr>
            <p:nvPr/>
          </p:nvSpPr>
          <p:spPr bwMode="auto">
            <a:xfrm>
              <a:off x="7256463" y="2181225"/>
              <a:ext cx="20638" cy="174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10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53"/>
            <p:cNvSpPr>
              <a:spLocks/>
            </p:cNvSpPr>
            <p:nvPr/>
          </p:nvSpPr>
          <p:spPr bwMode="auto">
            <a:xfrm>
              <a:off x="7275513" y="2173288"/>
              <a:ext cx="15875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3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54"/>
            <p:cNvSpPr>
              <a:spLocks/>
            </p:cNvSpPr>
            <p:nvPr/>
          </p:nvSpPr>
          <p:spPr bwMode="auto">
            <a:xfrm>
              <a:off x="7267576" y="2174875"/>
              <a:ext cx="12700" cy="19050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8" y="12"/>
                </a:cxn>
                <a:cxn ang="0">
                  <a:pos x="8" y="12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7261226" y="2178050"/>
              <a:ext cx="23813" cy="1587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7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lnTo>
                    <a:pt x="5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7253288" y="2178050"/>
              <a:ext cx="2222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12">
                  <a:moveTo>
                    <a:pt x="14" y="12"/>
                  </a:move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7348538" y="2130425"/>
              <a:ext cx="7938" cy="34925"/>
            </a:xfrm>
            <a:prstGeom prst="rect">
              <a:avLst/>
            </a:prstGeom>
            <a:solidFill>
              <a:srgbClr val="55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7339013" y="2074863"/>
              <a:ext cx="28575" cy="74613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5" y="45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10" y="47"/>
                </a:cxn>
                <a:cxn ang="0">
                  <a:pos x="11" y="47"/>
                </a:cxn>
                <a:cxn ang="0">
                  <a:pos x="13" y="47"/>
                </a:cxn>
                <a:cxn ang="0">
                  <a:pos x="13" y="45"/>
                </a:cxn>
                <a:cxn ang="0">
                  <a:pos x="15" y="43"/>
                </a:cxn>
                <a:cxn ang="0">
                  <a:pos x="16" y="43"/>
                </a:cxn>
                <a:cxn ang="0">
                  <a:pos x="16" y="42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8" y="37"/>
                </a:cxn>
                <a:cxn ang="0">
                  <a:pos x="18" y="33"/>
                </a:cxn>
                <a:cxn ang="0">
                  <a:pos x="18" y="30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5" y="13"/>
                </a:cxn>
                <a:cxn ang="0">
                  <a:pos x="13" y="10"/>
                </a:cxn>
                <a:cxn ang="0">
                  <a:pos x="13" y="7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2"/>
                </a:cxn>
                <a:cxn ang="0">
                  <a:pos x="1" y="15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5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3" y="45"/>
                </a:cxn>
              </a:cxnLst>
              <a:rect l="0" t="0" r="r" b="b"/>
              <a:pathLst>
                <a:path w="18" h="47">
                  <a:moveTo>
                    <a:pt x="3" y="45"/>
                  </a:moveTo>
                  <a:lnTo>
                    <a:pt x="5" y="45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5" y="43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7"/>
                  </a:lnTo>
                  <a:lnTo>
                    <a:pt x="18" y="23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5" y="13"/>
                  </a:lnTo>
                  <a:lnTo>
                    <a:pt x="13" y="10"/>
                  </a:lnTo>
                  <a:lnTo>
                    <a:pt x="13" y="7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3" y="12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1A7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7339013" y="2157413"/>
              <a:ext cx="7938" cy="127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7343776" y="2159000"/>
              <a:ext cx="7938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7340601" y="2159000"/>
              <a:ext cx="14288" cy="1111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7"/>
                </a:cxn>
                <a:cxn ang="0">
                  <a:pos x="5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lnTo>
                    <a:pt x="5" y="7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7346951" y="2159000"/>
              <a:ext cx="12700" cy="14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7359651" y="2154238"/>
              <a:ext cx="7938" cy="127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7354888" y="2157413"/>
              <a:ext cx="7938" cy="1270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5" y="8"/>
                </a:cxn>
                <a:cxn ang="0">
                  <a:pos x="5" y="8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7351713" y="2159000"/>
              <a:ext cx="12700" cy="11113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66"/>
            <p:cNvSpPr>
              <a:spLocks/>
            </p:cNvSpPr>
            <p:nvPr/>
          </p:nvSpPr>
          <p:spPr bwMode="auto">
            <a:xfrm>
              <a:off x="7346951" y="2159000"/>
              <a:ext cx="12700" cy="1111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8" y="7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AA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6465888" y="2573338"/>
              <a:ext cx="596900" cy="141288"/>
            </a:xfrm>
            <a:custGeom>
              <a:avLst/>
              <a:gdLst/>
              <a:ahLst/>
              <a:cxnLst>
                <a:cxn ang="0">
                  <a:pos x="6" y="77"/>
                </a:cxn>
                <a:cxn ang="0">
                  <a:pos x="20" y="65"/>
                </a:cxn>
                <a:cxn ang="0">
                  <a:pos x="35" y="55"/>
                </a:cxn>
                <a:cxn ang="0">
                  <a:pos x="48" y="47"/>
                </a:cxn>
                <a:cxn ang="0">
                  <a:pos x="62" y="38"/>
                </a:cxn>
                <a:cxn ang="0">
                  <a:pos x="75" y="30"/>
                </a:cxn>
                <a:cxn ang="0">
                  <a:pos x="88" y="23"/>
                </a:cxn>
                <a:cxn ang="0">
                  <a:pos x="100" y="18"/>
                </a:cxn>
                <a:cxn ang="0">
                  <a:pos x="113" y="13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50" y="3"/>
                </a:cxn>
                <a:cxn ang="0">
                  <a:pos x="163" y="2"/>
                </a:cxn>
                <a:cxn ang="0">
                  <a:pos x="175" y="0"/>
                </a:cxn>
                <a:cxn ang="0">
                  <a:pos x="187" y="0"/>
                </a:cxn>
                <a:cxn ang="0">
                  <a:pos x="199" y="0"/>
                </a:cxn>
                <a:cxn ang="0">
                  <a:pos x="210" y="0"/>
                </a:cxn>
                <a:cxn ang="0">
                  <a:pos x="222" y="2"/>
                </a:cxn>
                <a:cxn ang="0">
                  <a:pos x="234" y="5"/>
                </a:cxn>
                <a:cxn ang="0">
                  <a:pos x="244" y="7"/>
                </a:cxn>
                <a:cxn ang="0">
                  <a:pos x="255" y="10"/>
                </a:cxn>
                <a:cxn ang="0">
                  <a:pos x="267" y="15"/>
                </a:cxn>
                <a:cxn ang="0">
                  <a:pos x="277" y="18"/>
                </a:cxn>
                <a:cxn ang="0">
                  <a:pos x="289" y="25"/>
                </a:cxn>
                <a:cxn ang="0">
                  <a:pos x="299" y="30"/>
                </a:cxn>
                <a:cxn ang="0">
                  <a:pos x="309" y="37"/>
                </a:cxn>
                <a:cxn ang="0">
                  <a:pos x="321" y="43"/>
                </a:cxn>
                <a:cxn ang="0">
                  <a:pos x="331" y="50"/>
                </a:cxn>
                <a:cxn ang="0">
                  <a:pos x="341" y="58"/>
                </a:cxn>
                <a:cxn ang="0">
                  <a:pos x="351" y="65"/>
                </a:cxn>
                <a:cxn ang="0">
                  <a:pos x="361" y="74"/>
                </a:cxn>
                <a:cxn ang="0">
                  <a:pos x="371" y="84"/>
                </a:cxn>
                <a:cxn ang="0">
                  <a:pos x="0" y="82"/>
                </a:cxn>
              </a:cxnLst>
              <a:rect l="0" t="0" r="r" b="b"/>
              <a:pathLst>
                <a:path w="376" h="89">
                  <a:moveTo>
                    <a:pt x="0" y="82"/>
                  </a:moveTo>
                  <a:lnTo>
                    <a:pt x="6" y="77"/>
                  </a:lnTo>
                  <a:lnTo>
                    <a:pt x="13" y="72"/>
                  </a:lnTo>
                  <a:lnTo>
                    <a:pt x="20" y="65"/>
                  </a:lnTo>
                  <a:lnTo>
                    <a:pt x="26" y="60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8" y="47"/>
                  </a:lnTo>
                  <a:lnTo>
                    <a:pt x="55" y="42"/>
                  </a:lnTo>
                  <a:lnTo>
                    <a:pt x="62" y="38"/>
                  </a:lnTo>
                  <a:lnTo>
                    <a:pt x="68" y="33"/>
                  </a:lnTo>
                  <a:lnTo>
                    <a:pt x="75" y="30"/>
                  </a:lnTo>
                  <a:lnTo>
                    <a:pt x="82" y="27"/>
                  </a:lnTo>
                  <a:lnTo>
                    <a:pt x="88" y="23"/>
                  </a:lnTo>
                  <a:lnTo>
                    <a:pt x="93" y="22"/>
                  </a:lnTo>
                  <a:lnTo>
                    <a:pt x="100" y="18"/>
                  </a:lnTo>
                  <a:lnTo>
                    <a:pt x="107" y="15"/>
                  </a:lnTo>
                  <a:lnTo>
                    <a:pt x="113" y="13"/>
                  </a:lnTo>
                  <a:lnTo>
                    <a:pt x="120" y="12"/>
                  </a:lnTo>
                  <a:lnTo>
                    <a:pt x="127" y="8"/>
                  </a:lnTo>
                  <a:lnTo>
                    <a:pt x="132" y="7"/>
                  </a:lnTo>
                  <a:lnTo>
                    <a:pt x="138" y="5"/>
                  </a:lnTo>
                  <a:lnTo>
                    <a:pt x="145" y="5"/>
                  </a:lnTo>
                  <a:lnTo>
                    <a:pt x="150" y="3"/>
                  </a:lnTo>
                  <a:lnTo>
                    <a:pt x="157" y="2"/>
                  </a:lnTo>
                  <a:lnTo>
                    <a:pt x="163" y="2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199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5" y="2"/>
                  </a:lnTo>
                  <a:lnTo>
                    <a:pt x="222" y="2"/>
                  </a:lnTo>
                  <a:lnTo>
                    <a:pt x="227" y="3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44" y="7"/>
                  </a:lnTo>
                  <a:lnTo>
                    <a:pt x="250" y="8"/>
                  </a:lnTo>
                  <a:lnTo>
                    <a:pt x="255" y="10"/>
                  </a:lnTo>
                  <a:lnTo>
                    <a:pt x="260" y="12"/>
                  </a:lnTo>
                  <a:lnTo>
                    <a:pt x="267" y="15"/>
                  </a:lnTo>
                  <a:lnTo>
                    <a:pt x="272" y="17"/>
                  </a:lnTo>
                  <a:lnTo>
                    <a:pt x="277" y="18"/>
                  </a:lnTo>
                  <a:lnTo>
                    <a:pt x="282" y="22"/>
                  </a:lnTo>
                  <a:lnTo>
                    <a:pt x="289" y="25"/>
                  </a:lnTo>
                  <a:lnTo>
                    <a:pt x="294" y="27"/>
                  </a:lnTo>
                  <a:lnTo>
                    <a:pt x="299" y="30"/>
                  </a:lnTo>
                  <a:lnTo>
                    <a:pt x="304" y="33"/>
                  </a:lnTo>
                  <a:lnTo>
                    <a:pt x="309" y="37"/>
                  </a:lnTo>
                  <a:lnTo>
                    <a:pt x="316" y="40"/>
                  </a:lnTo>
                  <a:lnTo>
                    <a:pt x="321" y="43"/>
                  </a:lnTo>
                  <a:lnTo>
                    <a:pt x="326" y="47"/>
                  </a:lnTo>
                  <a:lnTo>
                    <a:pt x="331" y="50"/>
                  </a:lnTo>
                  <a:lnTo>
                    <a:pt x="336" y="53"/>
                  </a:lnTo>
                  <a:lnTo>
                    <a:pt x="341" y="58"/>
                  </a:lnTo>
                  <a:lnTo>
                    <a:pt x="346" y="62"/>
                  </a:lnTo>
                  <a:lnTo>
                    <a:pt x="351" y="65"/>
                  </a:lnTo>
                  <a:lnTo>
                    <a:pt x="356" y="70"/>
                  </a:lnTo>
                  <a:lnTo>
                    <a:pt x="361" y="74"/>
                  </a:lnTo>
                  <a:lnTo>
                    <a:pt x="366" y="79"/>
                  </a:lnTo>
                  <a:lnTo>
                    <a:pt x="371" y="84"/>
                  </a:lnTo>
                  <a:lnTo>
                    <a:pt x="376" y="89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87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7316788" y="2660650"/>
              <a:ext cx="271463" cy="269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4" y="0"/>
                </a:cxn>
                <a:cxn ang="0">
                  <a:pos x="57" y="2"/>
                </a:cxn>
                <a:cxn ang="0">
                  <a:pos x="77" y="7"/>
                </a:cxn>
                <a:cxn ang="0">
                  <a:pos x="89" y="9"/>
                </a:cxn>
                <a:cxn ang="0">
                  <a:pos x="101" y="9"/>
                </a:cxn>
                <a:cxn ang="0">
                  <a:pos x="114" y="9"/>
                </a:cxn>
                <a:cxn ang="0">
                  <a:pos x="124" y="9"/>
                </a:cxn>
                <a:cxn ang="0">
                  <a:pos x="129" y="7"/>
                </a:cxn>
                <a:cxn ang="0">
                  <a:pos x="132" y="7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1" y="7"/>
                </a:cxn>
                <a:cxn ang="0">
                  <a:pos x="124" y="9"/>
                </a:cxn>
                <a:cxn ang="0">
                  <a:pos x="117" y="10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107" y="14"/>
                </a:cxn>
                <a:cxn ang="0">
                  <a:pos x="114" y="9"/>
                </a:cxn>
                <a:cxn ang="0">
                  <a:pos x="127" y="5"/>
                </a:cxn>
                <a:cxn ang="0">
                  <a:pos x="142" y="2"/>
                </a:cxn>
                <a:cxn ang="0">
                  <a:pos x="151" y="2"/>
                </a:cxn>
                <a:cxn ang="0">
                  <a:pos x="171" y="2"/>
                </a:cxn>
                <a:cxn ang="0">
                  <a:pos x="139" y="10"/>
                </a:cxn>
                <a:cxn ang="0">
                  <a:pos x="126" y="10"/>
                </a:cxn>
                <a:cxn ang="0">
                  <a:pos x="117" y="12"/>
                </a:cxn>
                <a:cxn ang="0">
                  <a:pos x="116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6" y="12"/>
                </a:cxn>
                <a:cxn ang="0">
                  <a:pos x="121" y="10"/>
                </a:cxn>
                <a:cxn ang="0">
                  <a:pos x="127" y="9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4" y="7"/>
                </a:cxn>
                <a:cxn ang="0">
                  <a:pos x="132" y="9"/>
                </a:cxn>
                <a:cxn ang="0">
                  <a:pos x="131" y="9"/>
                </a:cxn>
                <a:cxn ang="0">
                  <a:pos x="121" y="12"/>
                </a:cxn>
                <a:cxn ang="0">
                  <a:pos x="109" y="15"/>
                </a:cxn>
                <a:cxn ang="0">
                  <a:pos x="96" y="17"/>
                </a:cxn>
                <a:cxn ang="0">
                  <a:pos x="77" y="17"/>
                </a:cxn>
                <a:cxn ang="0">
                  <a:pos x="66" y="17"/>
                </a:cxn>
                <a:cxn ang="0">
                  <a:pos x="50" y="14"/>
                </a:cxn>
                <a:cxn ang="0">
                  <a:pos x="35" y="10"/>
                </a:cxn>
                <a:cxn ang="0">
                  <a:pos x="22" y="9"/>
                </a:cxn>
                <a:cxn ang="0">
                  <a:pos x="7" y="10"/>
                </a:cxn>
                <a:cxn ang="0">
                  <a:pos x="22" y="0"/>
                </a:cxn>
              </a:cxnLst>
              <a:rect l="0" t="0" r="r" b="b"/>
              <a:pathLst>
                <a:path w="171" h="17">
                  <a:moveTo>
                    <a:pt x="22" y="0"/>
                  </a:moveTo>
                  <a:lnTo>
                    <a:pt x="25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7"/>
                  </a:lnTo>
                  <a:lnTo>
                    <a:pt x="81" y="7"/>
                  </a:lnTo>
                  <a:lnTo>
                    <a:pt x="84" y="7"/>
                  </a:lnTo>
                  <a:lnTo>
                    <a:pt x="89" y="9"/>
                  </a:lnTo>
                  <a:lnTo>
                    <a:pt x="91" y="9"/>
                  </a:lnTo>
                  <a:lnTo>
                    <a:pt x="94" y="9"/>
                  </a:lnTo>
                  <a:lnTo>
                    <a:pt x="101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4" y="9"/>
                  </a:lnTo>
                  <a:lnTo>
                    <a:pt x="117" y="9"/>
                  </a:lnTo>
                  <a:lnTo>
                    <a:pt x="121" y="9"/>
                  </a:lnTo>
                  <a:lnTo>
                    <a:pt x="124" y="9"/>
                  </a:lnTo>
                  <a:lnTo>
                    <a:pt x="126" y="9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7"/>
                  </a:lnTo>
                  <a:lnTo>
                    <a:pt x="131" y="7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7" y="9"/>
                  </a:lnTo>
                  <a:lnTo>
                    <a:pt x="124" y="9"/>
                  </a:lnTo>
                  <a:lnTo>
                    <a:pt x="122" y="9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4" y="12"/>
                  </a:lnTo>
                  <a:lnTo>
                    <a:pt x="109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1" y="10"/>
                  </a:lnTo>
                  <a:lnTo>
                    <a:pt x="114" y="9"/>
                  </a:lnTo>
                  <a:lnTo>
                    <a:pt x="119" y="9"/>
                  </a:lnTo>
                  <a:lnTo>
                    <a:pt x="122" y="7"/>
                  </a:lnTo>
                  <a:lnTo>
                    <a:pt x="127" y="5"/>
                  </a:lnTo>
                  <a:lnTo>
                    <a:pt x="131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6" y="2"/>
                  </a:lnTo>
                  <a:lnTo>
                    <a:pt x="147" y="2"/>
                  </a:lnTo>
                  <a:lnTo>
                    <a:pt x="151" y="2"/>
                  </a:lnTo>
                  <a:lnTo>
                    <a:pt x="156" y="2"/>
                  </a:lnTo>
                  <a:lnTo>
                    <a:pt x="162" y="2"/>
                  </a:lnTo>
                  <a:lnTo>
                    <a:pt x="171" y="2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17" y="12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31" y="7"/>
                  </a:lnTo>
                  <a:lnTo>
                    <a:pt x="134" y="7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31" y="9"/>
                  </a:lnTo>
                  <a:lnTo>
                    <a:pt x="127" y="10"/>
                  </a:lnTo>
                  <a:lnTo>
                    <a:pt x="124" y="12"/>
                  </a:lnTo>
                  <a:lnTo>
                    <a:pt x="121" y="12"/>
                  </a:lnTo>
                  <a:lnTo>
                    <a:pt x="117" y="14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6" y="17"/>
                  </a:lnTo>
                  <a:lnTo>
                    <a:pt x="101" y="17"/>
                  </a:lnTo>
                  <a:lnTo>
                    <a:pt x="96" y="17"/>
                  </a:lnTo>
                  <a:lnTo>
                    <a:pt x="89" y="17"/>
                  </a:lnTo>
                  <a:lnTo>
                    <a:pt x="84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9" y="17"/>
                  </a:lnTo>
                  <a:lnTo>
                    <a:pt x="66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29" y="9"/>
                  </a:lnTo>
                  <a:lnTo>
                    <a:pt x="25" y="9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4" y="9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7588251" y="2703513"/>
              <a:ext cx="269875" cy="269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3" y="0"/>
                </a:cxn>
                <a:cxn ang="0">
                  <a:pos x="57" y="2"/>
                </a:cxn>
                <a:cxn ang="0">
                  <a:pos x="77" y="5"/>
                </a:cxn>
                <a:cxn ang="0">
                  <a:pos x="88" y="8"/>
                </a:cxn>
                <a:cxn ang="0">
                  <a:pos x="100" y="8"/>
                </a:cxn>
                <a:cxn ang="0">
                  <a:pos x="114" y="8"/>
                </a:cxn>
                <a:cxn ang="0">
                  <a:pos x="124" y="8"/>
                </a:cxn>
                <a:cxn ang="0">
                  <a:pos x="129" y="7"/>
                </a:cxn>
                <a:cxn ang="0">
                  <a:pos x="132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4" y="5"/>
                </a:cxn>
                <a:cxn ang="0">
                  <a:pos x="130" y="7"/>
                </a:cxn>
                <a:cxn ang="0">
                  <a:pos x="124" y="8"/>
                </a:cxn>
                <a:cxn ang="0">
                  <a:pos x="115" y="10"/>
                </a:cxn>
                <a:cxn ang="0">
                  <a:pos x="105" y="13"/>
                </a:cxn>
                <a:cxn ang="0">
                  <a:pos x="105" y="13"/>
                </a:cxn>
                <a:cxn ang="0">
                  <a:pos x="107" y="12"/>
                </a:cxn>
                <a:cxn ang="0">
                  <a:pos x="114" y="8"/>
                </a:cxn>
                <a:cxn ang="0">
                  <a:pos x="125" y="5"/>
                </a:cxn>
                <a:cxn ang="0">
                  <a:pos x="142" y="2"/>
                </a:cxn>
                <a:cxn ang="0">
                  <a:pos x="155" y="0"/>
                </a:cxn>
                <a:cxn ang="0">
                  <a:pos x="170" y="0"/>
                </a:cxn>
                <a:cxn ang="0">
                  <a:pos x="139" y="10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15" y="12"/>
                </a:cxn>
                <a:cxn ang="0">
                  <a:pos x="114" y="12"/>
                </a:cxn>
                <a:cxn ang="0">
                  <a:pos x="114" y="12"/>
                </a:cxn>
                <a:cxn ang="0">
                  <a:pos x="115" y="12"/>
                </a:cxn>
                <a:cxn ang="0">
                  <a:pos x="122" y="10"/>
                </a:cxn>
                <a:cxn ang="0">
                  <a:pos x="130" y="7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5" y="5"/>
                </a:cxn>
                <a:cxn ang="0">
                  <a:pos x="134" y="7"/>
                </a:cxn>
                <a:cxn ang="0">
                  <a:pos x="132" y="8"/>
                </a:cxn>
                <a:cxn ang="0">
                  <a:pos x="127" y="10"/>
                </a:cxn>
                <a:cxn ang="0">
                  <a:pos x="117" y="13"/>
                </a:cxn>
                <a:cxn ang="0">
                  <a:pos x="105" y="17"/>
                </a:cxn>
                <a:cxn ang="0">
                  <a:pos x="88" y="17"/>
                </a:cxn>
                <a:cxn ang="0">
                  <a:pos x="72" y="17"/>
                </a:cxn>
                <a:cxn ang="0">
                  <a:pos x="62" y="15"/>
                </a:cxn>
                <a:cxn ang="0">
                  <a:pos x="45" y="12"/>
                </a:cxn>
                <a:cxn ang="0">
                  <a:pos x="28" y="8"/>
                </a:cxn>
                <a:cxn ang="0">
                  <a:pos x="18" y="8"/>
                </a:cxn>
                <a:cxn ang="0">
                  <a:pos x="3" y="10"/>
                </a:cxn>
                <a:cxn ang="0">
                  <a:pos x="22" y="0"/>
                </a:cxn>
              </a:cxnLst>
              <a:rect l="0" t="0" r="r" b="b"/>
              <a:pathLst>
                <a:path w="170" h="17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62" y="2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80" y="7"/>
                  </a:lnTo>
                  <a:lnTo>
                    <a:pt x="83" y="7"/>
                  </a:lnTo>
                  <a:lnTo>
                    <a:pt x="88" y="8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100" y="8"/>
                  </a:lnTo>
                  <a:lnTo>
                    <a:pt x="105" y="8"/>
                  </a:lnTo>
                  <a:lnTo>
                    <a:pt x="110" y="8"/>
                  </a:lnTo>
                  <a:lnTo>
                    <a:pt x="114" y="8"/>
                  </a:lnTo>
                  <a:lnTo>
                    <a:pt x="117" y="8"/>
                  </a:lnTo>
                  <a:lnTo>
                    <a:pt x="120" y="8"/>
                  </a:lnTo>
                  <a:lnTo>
                    <a:pt x="124" y="8"/>
                  </a:lnTo>
                  <a:lnTo>
                    <a:pt x="125" y="7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0" y="7"/>
                  </a:lnTo>
                  <a:lnTo>
                    <a:pt x="132" y="5"/>
                  </a:lnTo>
                  <a:lnTo>
                    <a:pt x="132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29" y="7"/>
                  </a:lnTo>
                  <a:lnTo>
                    <a:pt x="127" y="7"/>
                  </a:lnTo>
                  <a:lnTo>
                    <a:pt x="124" y="8"/>
                  </a:lnTo>
                  <a:lnTo>
                    <a:pt x="122" y="8"/>
                  </a:lnTo>
                  <a:lnTo>
                    <a:pt x="119" y="10"/>
                  </a:lnTo>
                  <a:lnTo>
                    <a:pt x="115" y="10"/>
                  </a:lnTo>
                  <a:lnTo>
                    <a:pt x="114" y="12"/>
                  </a:lnTo>
                  <a:lnTo>
                    <a:pt x="109" y="12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7" y="12"/>
                  </a:lnTo>
                  <a:lnTo>
                    <a:pt x="107" y="12"/>
                  </a:lnTo>
                  <a:lnTo>
                    <a:pt x="110" y="10"/>
                  </a:lnTo>
                  <a:lnTo>
                    <a:pt x="114" y="8"/>
                  </a:lnTo>
                  <a:lnTo>
                    <a:pt x="119" y="7"/>
                  </a:lnTo>
                  <a:lnTo>
                    <a:pt x="122" y="7"/>
                  </a:lnTo>
                  <a:lnTo>
                    <a:pt x="125" y="5"/>
                  </a:lnTo>
                  <a:lnTo>
                    <a:pt x="130" y="3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5" y="2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9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20" y="10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0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30" y="7"/>
                  </a:lnTo>
                  <a:lnTo>
                    <a:pt x="134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5" y="5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8"/>
                  </a:lnTo>
                  <a:lnTo>
                    <a:pt x="127" y="10"/>
                  </a:lnTo>
                  <a:lnTo>
                    <a:pt x="124" y="10"/>
                  </a:lnTo>
                  <a:lnTo>
                    <a:pt x="120" y="12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09" y="15"/>
                  </a:lnTo>
                  <a:lnTo>
                    <a:pt x="105" y="17"/>
                  </a:lnTo>
                  <a:lnTo>
                    <a:pt x="100" y="17"/>
                  </a:lnTo>
                  <a:lnTo>
                    <a:pt x="95" y="17"/>
                  </a:lnTo>
                  <a:lnTo>
                    <a:pt x="88" y="17"/>
                  </a:lnTo>
                  <a:lnTo>
                    <a:pt x="83" y="17"/>
                  </a:lnTo>
                  <a:lnTo>
                    <a:pt x="77" y="17"/>
                  </a:lnTo>
                  <a:lnTo>
                    <a:pt x="72" y="17"/>
                  </a:lnTo>
                  <a:lnTo>
                    <a:pt x="68" y="17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57" y="15"/>
                  </a:lnTo>
                  <a:lnTo>
                    <a:pt x="50" y="13"/>
                  </a:lnTo>
                  <a:lnTo>
                    <a:pt x="45" y="12"/>
                  </a:lnTo>
                  <a:lnTo>
                    <a:pt x="40" y="10"/>
                  </a:lnTo>
                  <a:lnTo>
                    <a:pt x="35" y="8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2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7" y="8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7816851" y="2655888"/>
              <a:ext cx="269875" cy="28575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43" y="0"/>
                </a:cxn>
                <a:cxn ang="0">
                  <a:pos x="56" y="1"/>
                </a:cxn>
                <a:cxn ang="0">
                  <a:pos x="77" y="6"/>
                </a:cxn>
                <a:cxn ang="0">
                  <a:pos x="88" y="8"/>
                </a:cxn>
                <a:cxn ang="0">
                  <a:pos x="100" y="10"/>
                </a:cxn>
                <a:cxn ang="0">
                  <a:pos x="113" y="8"/>
                </a:cxn>
                <a:cxn ang="0">
                  <a:pos x="123" y="8"/>
                </a:cxn>
                <a:cxn ang="0">
                  <a:pos x="128" y="8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3" y="6"/>
                </a:cxn>
                <a:cxn ang="0">
                  <a:pos x="130" y="8"/>
                </a:cxn>
                <a:cxn ang="0">
                  <a:pos x="125" y="10"/>
                </a:cxn>
                <a:cxn ang="0">
                  <a:pos x="117" y="12"/>
                </a:cxn>
                <a:cxn ang="0">
                  <a:pos x="105" y="15"/>
                </a:cxn>
                <a:cxn ang="0">
                  <a:pos x="105" y="15"/>
                </a:cxn>
                <a:cxn ang="0">
                  <a:pos x="107" y="13"/>
                </a:cxn>
                <a:cxn ang="0">
                  <a:pos x="115" y="10"/>
                </a:cxn>
                <a:cxn ang="0">
                  <a:pos x="127" y="6"/>
                </a:cxn>
                <a:cxn ang="0">
                  <a:pos x="142" y="3"/>
                </a:cxn>
                <a:cxn ang="0">
                  <a:pos x="150" y="1"/>
                </a:cxn>
                <a:cxn ang="0">
                  <a:pos x="167" y="1"/>
                </a:cxn>
                <a:cxn ang="0">
                  <a:pos x="143" y="10"/>
                </a:cxn>
                <a:cxn ang="0">
                  <a:pos x="128" y="12"/>
                </a:cxn>
                <a:cxn ang="0">
                  <a:pos x="120" y="12"/>
                </a:cxn>
                <a:cxn ang="0">
                  <a:pos x="115" y="13"/>
                </a:cxn>
                <a:cxn ang="0">
                  <a:pos x="113" y="13"/>
                </a:cxn>
                <a:cxn ang="0">
                  <a:pos x="113" y="13"/>
                </a:cxn>
                <a:cxn ang="0">
                  <a:pos x="115" y="13"/>
                </a:cxn>
                <a:cxn ang="0">
                  <a:pos x="120" y="12"/>
                </a:cxn>
                <a:cxn ang="0">
                  <a:pos x="127" y="8"/>
                </a:cxn>
                <a:cxn ang="0">
                  <a:pos x="138" y="5"/>
                </a:cxn>
                <a:cxn ang="0">
                  <a:pos x="138" y="5"/>
                </a:cxn>
                <a:cxn ang="0">
                  <a:pos x="137" y="6"/>
                </a:cxn>
                <a:cxn ang="0">
                  <a:pos x="133" y="6"/>
                </a:cxn>
                <a:cxn ang="0">
                  <a:pos x="132" y="8"/>
                </a:cxn>
                <a:cxn ang="0">
                  <a:pos x="132" y="10"/>
                </a:cxn>
                <a:cxn ang="0">
                  <a:pos x="120" y="13"/>
                </a:cxn>
                <a:cxn ang="0">
                  <a:pos x="108" y="17"/>
                </a:cxn>
                <a:cxn ang="0">
                  <a:pos x="95" y="18"/>
                </a:cxn>
                <a:cxn ang="0">
                  <a:pos x="77" y="18"/>
                </a:cxn>
                <a:cxn ang="0">
                  <a:pos x="65" y="17"/>
                </a:cxn>
                <a:cxn ang="0">
                  <a:pos x="50" y="13"/>
                </a:cxn>
                <a:cxn ang="0">
                  <a:pos x="35" y="10"/>
                </a:cxn>
                <a:cxn ang="0">
                  <a:pos x="21" y="10"/>
                </a:cxn>
                <a:cxn ang="0">
                  <a:pos x="6" y="10"/>
                </a:cxn>
                <a:cxn ang="0">
                  <a:pos x="21" y="1"/>
                </a:cxn>
              </a:cxnLst>
              <a:rect l="0" t="0" r="r" b="b"/>
              <a:pathLst>
                <a:path w="170" h="18">
                  <a:moveTo>
                    <a:pt x="21" y="1"/>
                  </a:moveTo>
                  <a:lnTo>
                    <a:pt x="26" y="1"/>
                  </a:lnTo>
                  <a:lnTo>
                    <a:pt x="30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6" y="1"/>
                  </a:lnTo>
                  <a:lnTo>
                    <a:pt x="61" y="3"/>
                  </a:lnTo>
                  <a:lnTo>
                    <a:pt x="71" y="6"/>
                  </a:lnTo>
                  <a:lnTo>
                    <a:pt x="77" y="6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3" y="10"/>
                  </a:lnTo>
                  <a:lnTo>
                    <a:pt x="100" y="10"/>
                  </a:lnTo>
                  <a:lnTo>
                    <a:pt x="105" y="10"/>
                  </a:lnTo>
                  <a:lnTo>
                    <a:pt x="112" y="8"/>
                  </a:lnTo>
                  <a:lnTo>
                    <a:pt x="113" y="8"/>
                  </a:lnTo>
                  <a:lnTo>
                    <a:pt x="117" y="10"/>
                  </a:lnTo>
                  <a:lnTo>
                    <a:pt x="120" y="8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30" y="6"/>
                  </a:lnTo>
                  <a:lnTo>
                    <a:pt x="132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3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27" y="8"/>
                  </a:lnTo>
                  <a:lnTo>
                    <a:pt x="125" y="10"/>
                  </a:lnTo>
                  <a:lnTo>
                    <a:pt x="122" y="10"/>
                  </a:lnTo>
                  <a:lnTo>
                    <a:pt x="118" y="10"/>
                  </a:lnTo>
                  <a:lnTo>
                    <a:pt x="117" y="12"/>
                  </a:lnTo>
                  <a:lnTo>
                    <a:pt x="113" y="12"/>
                  </a:lnTo>
                  <a:lnTo>
                    <a:pt x="108" y="13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5" y="15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8" y="13"/>
                  </a:lnTo>
                  <a:lnTo>
                    <a:pt x="112" y="12"/>
                  </a:lnTo>
                  <a:lnTo>
                    <a:pt x="115" y="10"/>
                  </a:lnTo>
                  <a:lnTo>
                    <a:pt x="118" y="8"/>
                  </a:lnTo>
                  <a:lnTo>
                    <a:pt x="122" y="6"/>
                  </a:lnTo>
                  <a:lnTo>
                    <a:pt x="127" y="6"/>
                  </a:lnTo>
                  <a:lnTo>
                    <a:pt x="130" y="5"/>
                  </a:lnTo>
                  <a:lnTo>
                    <a:pt x="138" y="3"/>
                  </a:lnTo>
                  <a:lnTo>
                    <a:pt x="142" y="3"/>
                  </a:lnTo>
                  <a:lnTo>
                    <a:pt x="145" y="1"/>
                  </a:lnTo>
                  <a:lnTo>
                    <a:pt x="147" y="1"/>
                  </a:lnTo>
                  <a:lnTo>
                    <a:pt x="150" y="1"/>
                  </a:lnTo>
                  <a:lnTo>
                    <a:pt x="155" y="1"/>
                  </a:lnTo>
                  <a:lnTo>
                    <a:pt x="162" y="1"/>
                  </a:lnTo>
                  <a:lnTo>
                    <a:pt x="167" y="1"/>
                  </a:lnTo>
                  <a:lnTo>
                    <a:pt x="170" y="1"/>
                  </a:lnTo>
                  <a:lnTo>
                    <a:pt x="148" y="10"/>
                  </a:lnTo>
                  <a:lnTo>
                    <a:pt x="143" y="10"/>
                  </a:lnTo>
                  <a:lnTo>
                    <a:pt x="138" y="10"/>
                  </a:lnTo>
                  <a:lnTo>
                    <a:pt x="133" y="10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23" y="12"/>
                  </a:lnTo>
                  <a:lnTo>
                    <a:pt x="120" y="12"/>
                  </a:lnTo>
                  <a:lnTo>
                    <a:pt x="117" y="12"/>
                  </a:lnTo>
                  <a:lnTo>
                    <a:pt x="117" y="12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5" y="13"/>
                  </a:lnTo>
                  <a:lnTo>
                    <a:pt x="117" y="12"/>
                  </a:lnTo>
                  <a:lnTo>
                    <a:pt x="118" y="12"/>
                  </a:lnTo>
                  <a:lnTo>
                    <a:pt x="120" y="12"/>
                  </a:lnTo>
                  <a:lnTo>
                    <a:pt x="122" y="10"/>
                  </a:lnTo>
                  <a:lnTo>
                    <a:pt x="125" y="10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5" y="6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7" y="5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27" y="10"/>
                  </a:lnTo>
                  <a:lnTo>
                    <a:pt x="123" y="12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3" y="15"/>
                  </a:lnTo>
                  <a:lnTo>
                    <a:pt x="108" y="17"/>
                  </a:lnTo>
                  <a:lnTo>
                    <a:pt x="105" y="17"/>
                  </a:lnTo>
                  <a:lnTo>
                    <a:pt x="102" y="18"/>
                  </a:lnTo>
                  <a:lnTo>
                    <a:pt x="95" y="18"/>
                  </a:lnTo>
                  <a:lnTo>
                    <a:pt x="88" y="18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71" y="18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58" y="17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5" y="10"/>
                  </a:lnTo>
                  <a:lnTo>
                    <a:pt x="28" y="10"/>
                  </a:lnTo>
                  <a:lnTo>
                    <a:pt x="25" y="10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3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8035926" y="2722563"/>
              <a:ext cx="274638" cy="2540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6" y="0"/>
                </a:cxn>
                <a:cxn ang="0">
                  <a:pos x="57" y="1"/>
                </a:cxn>
                <a:cxn ang="0">
                  <a:pos x="77" y="6"/>
                </a:cxn>
                <a:cxn ang="0">
                  <a:pos x="89" y="8"/>
                </a:cxn>
                <a:cxn ang="0">
                  <a:pos x="101" y="8"/>
                </a:cxn>
                <a:cxn ang="0">
                  <a:pos x="116" y="8"/>
                </a:cxn>
                <a:cxn ang="0">
                  <a:pos x="124" y="8"/>
                </a:cxn>
                <a:cxn ang="0">
                  <a:pos x="129" y="6"/>
                </a:cxn>
                <a:cxn ang="0">
                  <a:pos x="134" y="6"/>
                </a:cxn>
                <a:cxn ang="0">
                  <a:pos x="136" y="5"/>
                </a:cxn>
                <a:cxn ang="0">
                  <a:pos x="136" y="5"/>
                </a:cxn>
                <a:cxn ang="0">
                  <a:pos x="134" y="5"/>
                </a:cxn>
                <a:cxn ang="0">
                  <a:pos x="131" y="6"/>
                </a:cxn>
                <a:cxn ang="0">
                  <a:pos x="126" y="8"/>
                </a:cxn>
                <a:cxn ang="0">
                  <a:pos x="117" y="10"/>
                </a:cxn>
                <a:cxn ang="0">
                  <a:pos x="106" y="13"/>
                </a:cxn>
                <a:cxn ang="0">
                  <a:pos x="107" y="13"/>
                </a:cxn>
                <a:cxn ang="0">
                  <a:pos x="109" y="13"/>
                </a:cxn>
                <a:cxn ang="0">
                  <a:pos x="116" y="8"/>
                </a:cxn>
                <a:cxn ang="0">
                  <a:pos x="127" y="5"/>
                </a:cxn>
                <a:cxn ang="0">
                  <a:pos x="142" y="1"/>
                </a:cxn>
                <a:cxn ang="0">
                  <a:pos x="158" y="1"/>
                </a:cxn>
                <a:cxn ang="0">
                  <a:pos x="173" y="1"/>
                </a:cxn>
                <a:cxn ang="0">
                  <a:pos x="141" y="10"/>
                </a:cxn>
                <a:cxn ang="0">
                  <a:pos x="126" y="10"/>
                </a:cxn>
                <a:cxn ang="0">
                  <a:pos x="119" y="11"/>
                </a:cxn>
                <a:cxn ang="0">
                  <a:pos x="116" y="11"/>
                </a:cxn>
                <a:cxn ang="0">
                  <a:pos x="116" y="11"/>
                </a:cxn>
                <a:cxn ang="0">
                  <a:pos x="114" y="11"/>
                </a:cxn>
                <a:cxn ang="0">
                  <a:pos x="116" y="11"/>
                </a:cxn>
                <a:cxn ang="0">
                  <a:pos x="121" y="10"/>
                </a:cxn>
                <a:cxn ang="0">
                  <a:pos x="129" y="8"/>
                </a:cxn>
                <a:cxn ang="0">
                  <a:pos x="139" y="5"/>
                </a:cxn>
                <a:cxn ang="0">
                  <a:pos x="139" y="5"/>
                </a:cxn>
                <a:cxn ang="0">
                  <a:pos x="137" y="5"/>
                </a:cxn>
                <a:cxn ang="0">
                  <a:pos x="136" y="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26" y="11"/>
                </a:cxn>
                <a:cxn ang="0">
                  <a:pos x="114" y="15"/>
                </a:cxn>
                <a:cxn ang="0">
                  <a:pos x="102" y="16"/>
                </a:cxn>
                <a:cxn ang="0">
                  <a:pos x="84" y="16"/>
                </a:cxn>
                <a:cxn ang="0">
                  <a:pos x="69" y="16"/>
                </a:cxn>
                <a:cxn ang="0">
                  <a:pos x="59" y="15"/>
                </a:cxn>
                <a:cxn ang="0">
                  <a:pos x="40" y="10"/>
                </a:cxn>
                <a:cxn ang="0">
                  <a:pos x="27" y="8"/>
                </a:cxn>
                <a:cxn ang="0">
                  <a:pos x="15" y="8"/>
                </a:cxn>
                <a:cxn ang="0">
                  <a:pos x="0" y="10"/>
                </a:cxn>
              </a:cxnLst>
              <a:rect l="0" t="0" r="r" b="b"/>
              <a:pathLst>
                <a:path w="173" h="16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4" y="1"/>
                  </a:lnTo>
                  <a:lnTo>
                    <a:pt x="74" y="5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6" y="6"/>
                  </a:lnTo>
                  <a:lnTo>
                    <a:pt x="89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1" y="8"/>
                  </a:lnTo>
                  <a:lnTo>
                    <a:pt x="106" y="8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1" y="8"/>
                  </a:lnTo>
                  <a:lnTo>
                    <a:pt x="124" y="8"/>
                  </a:lnTo>
                  <a:lnTo>
                    <a:pt x="126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1" y="6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6" y="5"/>
                  </a:lnTo>
                  <a:lnTo>
                    <a:pt x="134" y="5"/>
                  </a:lnTo>
                  <a:lnTo>
                    <a:pt x="134" y="5"/>
                  </a:lnTo>
                  <a:lnTo>
                    <a:pt x="134" y="6"/>
                  </a:lnTo>
                  <a:lnTo>
                    <a:pt x="132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7" y="10"/>
                  </a:lnTo>
                  <a:lnTo>
                    <a:pt x="114" y="11"/>
                  </a:lnTo>
                  <a:lnTo>
                    <a:pt x="111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6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09" y="13"/>
                  </a:lnTo>
                  <a:lnTo>
                    <a:pt x="112" y="10"/>
                  </a:lnTo>
                  <a:lnTo>
                    <a:pt x="116" y="8"/>
                  </a:lnTo>
                  <a:lnTo>
                    <a:pt x="119" y="8"/>
                  </a:lnTo>
                  <a:lnTo>
                    <a:pt x="124" y="6"/>
                  </a:lnTo>
                  <a:lnTo>
                    <a:pt x="127" y="5"/>
                  </a:lnTo>
                  <a:lnTo>
                    <a:pt x="132" y="3"/>
                  </a:lnTo>
                  <a:lnTo>
                    <a:pt x="141" y="1"/>
                  </a:lnTo>
                  <a:lnTo>
                    <a:pt x="142" y="1"/>
                  </a:lnTo>
                  <a:lnTo>
                    <a:pt x="146" y="1"/>
                  </a:lnTo>
                  <a:lnTo>
                    <a:pt x="151" y="1"/>
                  </a:lnTo>
                  <a:lnTo>
                    <a:pt x="158" y="1"/>
                  </a:lnTo>
                  <a:lnTo>
                    <a:pt x="163" y="1"/>
                  </a:lnTo>
                  <a:lnTo>
                    <a:pt x="168" y="1"/>
                  </a:lnTo>
                  <a:lnTo>
                    <a:pt x="173" y="1"/>
                  </a:lnTo>
                  <a:lnTo>
                    <a:pt x="149" y="10"/>
                  </a:lnTo>
                  <a:lnTo>
                    <a:pt x="146" y="10"/>
                  </a:lnTo>
                  <a:lnTo>
                    <a:pt x="141" y="10"/>
                  </a:lnTo>
                  <a:lnTo>
                    <a:pt x="134" y="10"/>
                  </a:lnTo>
                  <a:lnTo>
                    <a:pt x="129" y="10"/>
                  </a:lnTo>
                  <a:lnTo>
                    <a:pt x="126" y="10"/>
                  </a:lnTo>
                  <a:lnTo>
                    <a:pt x="124" y="10"/>
                  </a:lnTo>
                  <a:lnTo>
                    <a:pt x="121" y="10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21" y="1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29" y="8"/>
                  </a:lnTo>
                  <a:lnTo>
                    <a:pt x="132" y="6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37" y="5"/>
                  </a:lnTo>
                  <a:lnTo>
                    <a:pt x="137" y="5"/>
                  </a:lnTo>
                  <a:lnTo>
                    <a:pt x="136" y="5"/>
                  </a:lnTo>
                  <a:lnTo>
                    <a:pt x="136" y="6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29" y="10"/>
                  </a:lnTo>
                  <a:lnTo>
                    <a:pt x="126" y="11"/>
                  </a:lnTo>
                  <a:lnTo>
                    <a:pt x="122" y="11"/>
                  </a:lnTo>
                  <a:lnTo>
                    <a:pt x="117" y="13"/>
                  </a:lnTo>
                  <a:lnTo>
                    <a:pt x="114" y="15"/>
                  </a:lnTo>
                  <a:lnTo>
                    <a:pt x="111" y="15"/>
                  </a:lnTo>
                  <a:lnTo>
                    <a:pt x="106" y="16"/>
                  </a:lnTo>
                  <a:lnTo>
                    <a:pt x="102" y="16"/>
                  </a:lnTo>
                  <a:lnTo>
                    <a:pt x="96" y="16"/>
                  </a:lnTo>
                  <a:lnTo>
                    <a:pt x="89" y="16"/>
                  </a:lnTo>
                  <a:lnTo>
                    <a:pt x="84" y="16"/>
                  </a:lnTo>
                  <a:lnTo>
                    <a:pt x="79" y="16"/>
                  </a:lnTo>
                  <a:lnTo>
                    <a:pt x="72" y="16"/>
                  </a:lnTo>
                  <a:lnTo>
                    <a:pt x="69" y="16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59" y="15"/>
                  </a:lnTo>
                  <a:lnTo>
                    <a:pt x="51" y="13"/>
                  </a:lnTo>
                  <a:lnTo>
                    <a:pt x="46" y="11"/>
                  </a:lnTo>
                  <a:lnTo>
                    <a:pt x="40" y="10"/>
                  </a:lnTo>
                  <a:lnTo>
                    <a:pt x="35" y="10"/>
                  </a:lnTo>
                  <a:lnTo>
                    <a:pt x="30" y="8"/>
                  </a:lnTo>
                  <a:lnTo>
                    <a:pt x="27" y="8"/>
                  </a:lnTo>
                  <a:lnTo>
                    <a:pt x="22" y="8"/>
                  </a:lnTo>
                  <a:lnTo>
                    <a:pt x="19" y="8"/>
                  </a:lnTo>
                  <a:lnTo>
                    <a:pt x="15" y="8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2EA"/>
            </a:solidFill>
            <a:ln w="31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6359526" y="2589213"/>
              <a:ext cx="220663" cy="23813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8" y="2"/>
                </a:cxn>
                <a:cxn ang="0">
                  <a:pos x="50" y="3"/>
                </a:cxn>
                <a:cxn ang="0">
                  <a:pos x="65" y="7"/>
                </a:cxn>
                <a:cxn ang="0">
                  <a:pos x="73" y="8"/>
                </a:cxn>
                <a:cxn ang="0">
                  <a:pos x="85" y="8"/>
                </a:cxn>
                <a:cxn ang="0">
                  <a:pos x="97" y="8"/>
                </a:cxn>
                <a:cxn ang="0">
                  <a:pos x="103" y="7"/>
                </a:cxn>
                <a:cxn ang="0">
                  <a:pos x="107" y="7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8" y="5"/>
                </a:cxn>
                <a:cxn ang="0">
                  <a:pos x="105" y="7"/>
                </a:cxn>
                <a:cxn ang="0">
                  <a:pos x="100" y="8"/>
                </a:cxn>
                <a:cxn ang="0">
                  <a:pos x="93" y="10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7" y="12"/>
                </a:cxn>
                <a:cxn ang="0">
                  <a:pos x="93" y="8"/>
                </a:cxn>
                <a:cxn ang="0">
                  <a:pos x="102" y="5"/>
                </a:cxn>
                <a:cxn ang="0">
                  <a:pos x="115" y="2"/>
                </a:cxn>
                <a:cxn ang="0">
                  <a:pos x="127" y="2"/>
                </a:cxn>
                <a:cxn ang="0">
                  <a:pos x="139" y="2"/>
                </a:cxn>
                <a:cxn ang="0">
                  <a:pos x="113" y="8"/>
                </a:cxn>
                <a:cxn ang="0">
                  <a:pos x="100" y="10"/>
                </a:cxn>
                <a:cxn ang="0">
                  <a:pos x="93" y="10"/>
                </a:cxn>
                <a:cxn ang="0">
                  <a:pos x="92" y="12"/>
                </a:cxn>
                <a:cxn ang="0">
                  <a:pos x="93" y="10"/>
                </a:cxn>
                <a:cxn ang="0">
                  <a:pos x="97" y="10"/>
                </a:cxn>
                <a:cxn ang="0">
                  <a:pos x="103" y="8"/>
                </a:cxn>
                <a:cxn ang="0">
                  <a:pos x="112" y="5"/>
                </a:cxn>
                <a:cxn ang="0">
                  <a:pos x="112" y="5"/>
                </a:cxn>
                <a:cxn ang="0">
                  <a:pos x="110" y="5"/>
                </a:cxn>
                <a:cxn ang="0">
                  <a:pos x="107" y="7"/>
                </a:cxn>
                <a:cxn ang="0">
                  <a:pos x="107" y="8"/>
                </a:cxn>
                <a:cxn ang="0">
                  <a:pos x="100" y="10"/>
                </a:cxn>
                <a:cxn ang="0">
                  <a:pos x="88" y="13"/>
                </a:cxn>
                <a:cxn ang="0">
                  <a:pos x="77" y="15"/>
                </a:cxn>
                <a:cxn ang="0">
                  <a:pos x="63" y="15"/>
                </a:cxn>
                <a:cxn ang="0">
                  <a:pos x="53" y="15"/>
                </a:cxn>
                <a:cxn ang="0">
                  <a:pos x="40" y="12"/>
                </a:cxn>
                <a:cxn ang="0">
                  <a:pos x="28" y="8"/>
                </a:cxn>
                <a:cxn ang="0">
                  <a:pos x="16" y="8"/>
                </a:cxn>
                <a:cxn ang="0">
                  <a:pos x="5" y="8"/>
                </a:cxn>
                <a:cxn ang="0">
                  <a:pos x="18" y="2"/>
                </a:cxn>
              </a:cxnLst>
              <a:rect l="0" t="0" r="r" b="b"/>
              <a:pathLst>
                <a:path w="139" h="15">
                  <a:moveTo>
                    <a:pt x="18" y="2"/>
                  </a:moveTo>
                  <a:lnTo>
                    <a:pt x="23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7" y="2"/>
                  </a:lnTo>
                  <a:lnTo>
                    <a:pt x="50" y="3"/>
                  </a:lnTo>
                  <a:lnTo>
                    <a:pt x="58" y="5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2" y="7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80" y="8"/>
                  </a:lnTo>
                  <a:lnTo>
                    <a:pt x="85" y="8"/>
                  </a:lnTo>
                  <a:lnTo>
                    <a:pt x="90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100" y="8"/>
                  </a:lnTo>
                  <a:lnTo>
                    <a:pt x="102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5" y="7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5" y="7"/>
                  </a:lnTo>
                  <a:lnTo>
                    <a:pt x="103" y="7"/>
                  </a:lnTo>
                  <a:lnTo>
                    <a:pt x="102" y="7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7" y="8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88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87" y="12"/>
                  </a:lnTo>
                  <a:lnTo>
                    <a:pt x="90" y="10"/>
                  </a:lnTo>
                  <a:lnTo>
                    <a:pt x="93" y="8"/>
                  </a:lnTo>
                  <a:lnTo>
                    <a:pt x="95" y="7"/>
                  </a:lnTo>
                  <a:lnTo>
                    <a:pt x="98" y="7"/>
                  </a:lnTo>
                  <a:lnTo>
                    <a:pt x="102" y="5"/>
                  </a:lnTo>
                  <a:lnTo>
                    <a:pt x="105" y="5"/>
                  </a:lnTo>
                  <a:lnTo>
                    <a:pt x="113" y="3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0" y="2"/>
                  </a:lnTo>
                  <a:lnTo>
                    <a:pt x="135" y="2"/>
                  </a:lnTo>
                  <a:lnTo>
                    <a:pt x="139" y="2"/>
                  </a:lnTo>
                  <a:lnTo>
                    <a:pt x="120" y="8"/>
                  </a:lnTo>
                  <a:lnTo>
                    <a:pt x="117" y="8"/>
                  </a:lnTo>
                  <a:lnTo>
                    <a:pt x="113" y="8"/>
                  </a:lnTo>
                  <a:lnTo>
                    <a:pt x="108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3" y="10"/>
                  </a:lnTo>
                  <a:lnTo>
                    <a:pt x="93" y="10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103" y="8"/>
                  </a:lnTo>
                  <a:lnTo>
                    <a:pt x="107" y="7"/>
                  </a:lnTo>
                  <a:lnTo>
                    <a:pt x="108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2" y="5"/>
                  </a:lnTo>
                  <a:lnTo>
                    <a:pt x="110" y="5"/>
                  </a:lnTo>
                  <a:lnTo>
                    <a:pt x="110" y="5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8"/>
                  </a:lnTo>
                  <a:lnTo>
                    <a:pt x="100" y="10"/>
                  </a:lnTo>
                  <a:lnTo>
                    <a:pt x="95" y="12"/>
                  </a:lnTo>
                  <a:lnTo>
                    <a:pt x="92" y="13"/>
                  </a:lnTo>
                  <a:lnTo>
                    <a:pt x="88" y="13"/>
                  </a:lnTo>
                  <a:lnTo>
                    <a:pt x="85" y="15"/>
                  </a:lnTo>
                  <a:lnTo>
                    <a:pt x="82" y="15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8" y="15"/>
                  </a:lnTo>
                  <a:lnTo>
                    <a:pt x="55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0" y="12"/>
                  </a:lnTo>
                  <a:lnTo>
                    <a:pt x="37" y="10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6337301" y="2439988"/>
              <a:ext cx="177800" cy="190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42" y="2"/>
                </a:cxn>
                <a:cxn ang="0">
                  <a:pos x="56" y="6"/>
                </a:cxn>
                <a:cxn ang="0">
                  <a:pos x="66" y="6"/>
                </a:cxn>
                <a:cxn ang="0">
                  <a:pos x="76" y="6"/>
                </a:cxn>
                <a:cxn ang="0">
                  <a:pos x="82" y="6"/>
                </a:cxn>
                <a:cxn ang="0">
                  <a:pos x="86" y="6"/>
                </a:cxn>
                <a:cxn ang="0">
                  <a:pos x="87" y="4"/>
                </a:cxn>
                <a:cxn ang="0">
                  <a:pos x="89" y="4"/>
                </a:cxn>
                <a:cxn ang="0">
                  <a:pos x="89" y="4"/>
                </a:cxn>
                <a:cxn ang="0">
                  <a:pos x="87" y="4"/>
                </a:cxn>
                <a:cxn ang="0">
                  <a:pos x="84" y="6"/>
                </a:cxn>
                <a:cxn ang="0">
                  <a:pos x="79" y="7"/>
                </a:cxn>
                <a:cxn ang="0">
                  <a:pos x="72" y="9"/>
                </a:cxn>
                <a:cxn ang="0">
                  <a:pos x="69" y="9"/>
                </a:cxn>
                <a:cxn ang="0">
                  <a:pos x="71" y="9"/>
                </a:cxn>
                <a:cxn ang="0">
                  <a:pos x="74" y="7"/>
                </a:cxn>
                <a:cxn ang="0">
                  <a:pos x="81" y="4"/>
                </a:cxn>
                <a:cxn ang="0">
                  <a:pos x="92" y="2"/>
                </a:cxn>
                <a:cxn ang="0">
                  <a:pos x="99" y="0"/>
                </a:cxn>
                <a:cxn ang="0">
                  <a:pos x="109" y="0"/>
                </a:cxn>
                <a:cxn ang="0">
                  <a:pos x="96" y="7"/>
                </a:cxn>
                <a:cxn ang="0">
                  <a:pos x="84" y="7"/>
                </a:cxn>
                <a:cxn ang="0">
                  <a:pos x="77" y="7"/>
                </a:cxn>
                <a:cxn ang="0">
                  <a:pos x="76" y="9"/>
                </a:cxn>
                <a:cxn ang="0">
                  <a:pos x="76" y="7"/>
                </a:cxn>
                <a:cxn ang="0">
                  <a:pos x="77" y="7"/>
                </a:cxn>
                <a:cxn ang="0">
                  <a:pos x="82" y="6"/>
                </a:cxn>
                <a:cxn ang="0">
                  <a:pos x="89" y="4"/>
                </a:cxn>
                <a:cxn ang="0">
                  <a:pos x="91" y="4"/>
                </a:cxn>
                <a:cxn ang="0">
                  <a:pos x="91" y="4"/>
                </a:cxn>
                <a:cxn ang="0">
                  <a:pos x="89" y="6"/>
                </a:cxn>
                <a:cxn ang="0">
                  <a:pos x="87" y="6"/>
                </a:cxn>
                <a:cxn ang="0">
                  <a:pos x="84" y="7"/>
                </a:cxn>
                <a:cxn ang="0">
                  <a:pos x="76" y="11"/>
                </a:cxn>
                <a:cxn ang="0">
                  <a:pos x="67" y="11"/>
                </a:cxn>
                <a:cxn ang="0">
                  <a:pos x="56" y="12"/>
                </a:cxn>
                <a:cxn ang="0">
                  <a:pos x="44" y="11"/>
                </a:cxn>
                <a:cxn ang="0">
                  <a:pos x="34" y="9"/>
                </a:cxn>
                <a:cxn ang="0">
                  <a:pos x="24" y="7"/>
                </a:cxn>
                <a:cxn ang="0">
                  <a:pos x="15" y="6"/>
                </a:cxn>
                <a:cxn ang="0">
                  <a:pos x="5" y="6"/>
                </a:cxn>
                <a:cxn ang="0">
                  <a:pos x="15" y="0"/>
                </a:cxn>
              </a:cxnLst>
              <a:rect l="0" t="0" r="r" b="b"/>
              <a:pathLst>
                <a:path w="112" h="12">
                  <a:moveTo>
                    <a:pt x="15" y="0"/>
                  </a:moveTo>
                  <a:lnTo>
                    <a:pt x="20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2" y="2"/>
                  </a:lnTo>
                  <a:lnTo>
                    <a:pt x="49" y="4"/>
                  </a:lnTo>
                  <a:lnTo>
                    <a:pt x="54" y="4"/>
                  </a:lnTo>
                  <a:lnTo>
                    <a:pt x="56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7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2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4" y="7"/>
                  </a:lnTo>
                  <a:lnTo>
                    <a:pt x="76" y="6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4" y="4"/>
                  </a:lnTo>
                  <a:lnTo>
                    <a:pt x="86" y="2"/>
                  </a:lnTo>
                  <a:lnTo>
                    <a:pt x="92" y="2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09" y="0"/>
                  </a:lnTo>
                  <a:lnTo>
                    <a:pt x="112" y="0"/>
                  </a:lnTo>
                  <a:lnTo>
                    <a:pt x="99" y="7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7"/>
                  </a:lnTo>
                  <a:lnTo>
                    <a:pt x="84" y="7"/>
                  </a:lnTo>
                  <a:lnTo>
                    <a:pt x="81" y="7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9" y="7"/>
                  </a:lnTo>
                  <a:lnTo>
                    <a:pt x="81" y="7"/>
                  </a:lnTo>
                  <a:lnTo>
                    <a:pt x="82" y="6"/>
                  </a:lnTo>
                  <a:lnTo>
                    <a:pt x="84" y="6"/>
                  </a:lnTo>
                  <a:lnTo>
                    <a:pt x="87" y="6"/>
                  </a:lnTo>
                  <a:lnTo>
                    <a:pt x="89" y="4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4" y="7"/>
                  </a:lnTo>
                  <a:lnTo>
                    <a:pt x="82" y="7"/>
                  </a:lnTo>
                  <a:lnTo>
                    <a:pt x="77" y="9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2" y="12"/>
                  </a:lnTo>
                  <a:lnTo>
                    <a:pt x="59" y="12"/>
                  </a:lnTo>
                  <a:lnTo>
                    <a:pt x="56" y="12"/>
                  </a:lnTo>
                  <a:lnTo>
                    <a:pt x="52" y="12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0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5" y="6"/>
                  </a:lnTo>
                  <a:lnTo>
                    <a:pt x="4" y="7"/>
                  </a:lnTo>
                  <a:lnTo>
                    <a:pt x="0" y="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6321426" y="2316163"/>
              <a:ext cx="144463" cy="127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2" y="2"/>
                </a:cxn>
                <a:cxn ang="0">
                  <a:pos x="42" y="3"/>
                </a:cxn>
                <a:cxn ang="0">
                  <a:pos x="47" y="3"/>
                </a:cxn>
                <a:cxn ang="0">
                  <a:pos x="51" y="5"/>
                </a:cxn>
                <a:cxn ang="0">
                  <a:pos x="59" y="5"/>
                </a:cxn>
                <a:cxn ang="0">
                  <a:pos x="64" y="5"/>
                </a:cxn>
                <a:cxn ang="0">
                  <a:pos x="66" y="3"/>
                </a:cxn>
                <a:cxn ang="0">
                  <a:pos x="69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7" y="3"/>
                </a:cxn>
                <a:cxn ang="0">
                  <a:pos x="66" y="5"/>
                </a:cxn>
                <a:cxn ang="0">
                  <a:pos x="64" y="5"/>
                </a:cxn>
                <a:cxn ang="0">
                  <a:pos x="61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57" y="7"/>
                </a:cxn>
                <a:cxn ang="0">
                  <a:pos x="59" y="5"/>
                </a:cxn>
                <a:cxn ang="0">
                  <a:pos x="62" y="3"/>
                </a:cxn>
                <a:cxn ang="0">
                  <a:pos x="69" y="2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6" y="0"/>
                </a:cxn>
                <a:cxn ang="0">
                  <a:pos x="91" y="0"/>
                </a:cxn>
                <a:cxn ang="0">
                  <a:pos x="76" y="5"/>
                </a:cxn>
                <a:cxn ang="0">
                  <a:pos x="71" y="5"/>
                </a:cxn>
                <a:cxn ang="0">
                  <a:pos x="66" y="5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4" y="5"/>
                </a:cxn>
                <a:cxn ang="0">
                  <a:pos x="67" y="3"/>
                </a:cxn>
                <a:cxn ang="0">
                  <a:pos x="71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72" y="3"/>
                </a:cxn>
                <a:cxn ang="0">
                  <a:pos x="71" y="3"/>
                </a:cxn>
                <a:cxn ang="0">
                  <a:pos x="69" y="3"/>
                </a:cxn>
                <a:cxn ang="0">
                  <a:pos x="66" y="5"/>
                </a:cxn>
                <a:cxn ang="0">
                  <a:pos x="61" y="8"/>
                </a:cxn>
                <a:cxn ang="0">
                  <a:pos x="56" y="8"/>
                </a:cxn>
                <a:cxn ang="0">
                  <a:pos x="47" y="8"/>
                </a:cxn>
                <a:cxn ang="0">
                  <a:pos x="37" y="8"/>
                </a:cxn>
                <a:cxn ang="0">
                  <a:pos x="34" y="8"/>
                </a:cxn>
                <a:cxn ang="0">
                  <a:pos x="30" y="8"/>
                </a:cxn>
                <a:cxn ang="0">
                  <a:pos x="20" y="5"/>
                </a:cxn>
                <a:cxn ang="0">
                  <a:pos x="15" y="5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91" h="8">
                  <a:moveTo>
                    <a:pt x="12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9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7" y="3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61" y="7"/>
                  </a:lnTo>
                  <a:lnTo>
                    <a:pt x="57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5"/>
                  </a:lnTo>
                  <a:lnTo>
                    <a:pt x="62" y="3"/>
                  </a:lnTo>
                  <a:lnTo>
                    <a:pt x="64" y="3"/>
                  </a:lnTo>
                  <a:lnTo>
                    <a:pt x="69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79" y="5"/>
                  </a:lnTo>
                  <a:lnTo>
                    <a:pt x="76" y="5"/>
                  </a:lnTo>
                  <a:lnTo>
                    <a:pt x="74" y="5"/>
                  </a:lnTo>
                  <a:lnTo>
                    <a:pt x="71" y="5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7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5"/>
                  </a:lnTo>
                  <a:lnTo>
                    <a:pt x="66" y="5"/>
                  </a:lnTo>
                  <a:lnTo>
                    <a:pt x="62" y="7"/>
                  </a:lnTo>
                  <a:lnTo>
                    <a:pt x="61" y="8"/>
                  </a:lnTo>
                  <a:lnTo>
                    <a:pt x="57" y="8"/>
                  </a:lnTo>
                  <a:lnTo>
                    <a:pt x="56" y="8"/>
                  </a:lnTo>
                  <a:lnTo>
                    <a:pt x="54" y="8"/>
                  </a:lnTo>
                  <a:lnTo>
                    <a:pt x="47" y="8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7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8310563" y="2462213"/>
              <a:ext cx="177800" cy="19050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0"/>
                </a:cxn>
                <a:cxn ang="0">
                  <a:pos x="40" y="2"/>
                </a:cxn>
                <a:cxn ang="0">
                  <a:pos x="55" y="5"/>
                </a:cxn>
                <a:cxn ang="0">
                  <a:pos x="65" y="7"/>
                </a:cxn>
                <a:cxn ang="0">
                  <a:pos x="75" y="7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7" y="5"/>
                </a:cxn>
                <a:cxn ang="0">
                  <a:pos x="88" y="5"/>
                </a:cxn>
                <a:cxn ang="0">
                  <a:pos x="87" y="5"/>
                </a:cxn>
                <a:cxn ang="0">
                  <a:pos x="85" y="5"/>
                </a:cxn>
                <a:cxn ang="0">
                  <a:pos x="81" y="5"/>
                </a:cxn>
                <a:cxn ang="0">
                  <a:pos x="78" y="7"/>
                </a:cxn>
                <a:cxn ang="0">
                  <a:pos x="71" y="8"/>
                </a:cxn>
                <a:cxn ang="0">
                  <a:pos x="68" y="10"/>
                </a:cxn>
                <a:cxn ang="0">
                  <a:pos x="70" y="10"/>
                </a:cxn>
                <a:cxn ang="0">
                  <a:pos x="71" y="8"/>
                </a:cxn>
                <a:cxn ang="0">
                  <a:pos x="80" y="5"/>
                </a:cxn>
                <a:cxn ang="0">
                  <a:pos x="90" y="2"/>
                </a:cxn>
                <a:cxn ang="0">
                  <a:pos x="98" y="2"/>
                </a:cxn>
                <a:cxn ang="0">
                  <a:pos x="108" y="2"/>
                </a:cxn>
                <a:cxn ang="0">
                  <a:pos x="93" y="7"/>
                </a:cxn>
                <a:cxn ang="0">
                  <a:pos x="83" y="7"/>
                </a:cxn>
                <a:cxn ang="0">
                  <a:pos x="76" y="8"/>
                </a:cxn>
                <a:cxn ang="0">
                  <a:pos x="75" y="8"/>
                </a:cxn>
                <a:cxn ang="0">
                  <a:pos x="75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8" y="5"/>
                </a:cxn>
                <a:cxn ang="0">
                  <a:pos x="90" y="3"/>
                </a:cxn>
                <a:cxn ang="0">
                  <a:pos x="90" y="3"/>
                </a:cxn>
                <a:cxn ang="0">
                  <a:pos x="87" y="5"/>
                </a:cxn>
                <a:cxn ang="0">
                  <a:pos x="85" y="7"/>
                </a:cxn>
                <a:cxn ang="0">
                  <a:pos x="83" y="7"/>
                </a:cxn>
                <a:cxn ang="0">
                  <a:pos x="73" y="10"/>
                </a:cxn>
                <a:cxn ang="0">
                  <a:pos x="65" y="12"/>
                </a:cxn>
                <a:cxn ang="0">
                  <a:pos x="53" y="12"/>
                </a:cxn>
                <a:cxn ang="0">
                  <a:pos x="45" y="12"/>
                </a:cxn>
                <a:cxn ang="0">
                  <a:pos x="36" y="10"/>
                </a:cxn>
                <a:cxn ang="0">
                  <a:pos x="25" y="8"/>
                </a:cxn>
                <a:cxn ang="0">
                  <a:pos x="16" y="7"/>
                </a:cxn>
                <a:cxn ang="0">
                  <a:pos x="8" y="7"/>
                </a:cxn>
                <a:cxn ang="0">
                  <a:pos x="0" y="7"/>
                </a:cxn>
              </a:cxnLst>
              <a:rect l="0" t="0" r="r" b="b"/>
              <a:pathLst>
                <a:path w="112" h="12">
                  <a:moveTo>
                    <a:pt x="15" y="2"/>
                  </a:moveTo>
                  <a:lnTo>
                    <a:pt x="18" y="2"/>
                  </a:lnTo>
                  <a:lnTo>
                    <a:pt x="23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6" y="3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56" y="7"/>
                  </a:lnTo>
                  <a:lnTo>
                    <a:pt x="61" y="7"/>
                  </a:lnTo>
                  <a:lnTo>
                    <a:pt x="65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6" y="7"/>
                  </a:lnTo>
                  <a:lnTo>
                    <a:pt x="78" y="7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5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8" y="7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6" y="5"/>
                  </a:lnTo>
                  <a:lnTo>
                    <a:pt x="80" y="5"/>
                  </a:lnTo>
                  <a:lnTo>
                    <a:pt x="81" y="3"/>
                  </a:lnTo>
                  <a:lnTo>
                    <a:pt x="85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8" y="2"/>
                  </a:lnTo>
                  <a:lnTo>
                    <a:pt x="102" y="2"/>
                  </a:lnTo>
                  <a:lnTo>
                    <a:pt x="105" y="2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97" y="7"/>
                  </a:lnTo>
                  <a:lnTo>
                    <a:pt x="93" y="7"/>
                  </a:lnTo>
                  <a:lnTo>
                    <a:pt x="90" y="7"/>
                  </a:lnTo>
                  <a:lnTo>
                    <a:pt x="87" y="7"/>
                  </a:lnTo>
                  <a:lnTo>
                    <a:pt x="83" y="7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3" y="7"/>
                  </a:lnTo>
                  <a:lnTo>
                    <a:pt x="85" y="5"/>
                  </a:lnTo>
                  <a:lnTo>
                    <a:pt x="88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3" y="7"/>
                  </a:lnTo>
                  <a:lnTo>
                    <a:pt x="81" y="8"/>
                  </a:lnTo>
                  <a:lnTo>
                    <a:pt x="76" y="10"/>
                  </a:lnTo>
                  <a:lnTo>
                    <a:pt x="73" y="10"/>
                  </a:lnTo>
                  <a:lnTo>
                    <a:pt x="71" y="12"/>
                  </a:lnTo>
                  <a:lnTo>
                    <a:pt x="68" y="12"/>
                  </a:lnTo>
                  <a:lnTo>
                    <a:pt x="65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0" y="12"/>
                  </a:lnTo>
                  <a:lnTo>
                    <a:pt x="46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2"/>
                  </a:lnTo>
                  <a:lnTo>
                    <a:pt x="36" y="10"/>
                  </a:lnTo>
                  <a:lnTo>
                    <a:pt x="31" y="10"/>
                  </a:lnTo>
                  <a:lnTo>
                    <a:pt x="28" y="8"/>
                  </a:lnTo>
                  <a:lnTo>
                    <a:pt x="25" y="8"/>
                  </a:lnTo>
                  <a:lnTo>
                    <a:pt x="21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8" y="7"/>
                  </a:lnTo>
                  <a:lnTo>
                    <a:pt x="5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13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8326438" y="2311400"/>
              <a:ext cx="146050" cy="15875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8" y="3"/>
                </a:cxn>
                <a:cxn ang="0">
                  <a:pos x="45" y="5"/>
                </a:cxn>
                <a:cxn ang="0">
                  <a:pos x="50" y="5"/>
                </a:cxn>
                <a:cxn ang="0">
                  <a:pos x="56" y="5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66" y="5"/>
                </a:cxn>
                <a:cxn ang="0">
                  <a:pos x="70" y="5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1" y="3"/>
                </a:cxn>
                <a:cxn ang="0">
                  <a:pos x="70" y="3"/>
                </a:cxn>
                <a:cxn ang="0">
                  <a:pos x="68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1" y="6"/>
                </a:cxn>
                <a:cxn ang="0">
                  <a:pos x="58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61" y="5"/>
                </a:cxn>
                <a:cxn ang="0">
                  <a:pos x="65" y="5"/>
                </a:cxn>
                <a:cxn ang="0">
                  <a:pos x="73" y="1"/>
                </a:cxn>
                <a:cxn ang="0">
                  <a:pos x="77" y="1"/>
                </a:cxn>
                <a:cxn ang="0">
                  <a:pos x="87" y="1"/>
                </a:cxn>
                <a:cxn ang="0">
                  <a:pos x="92" y="1"/>
                </a:cxn>
                <a:cxn ang="0">
                  <a:pos x="77" y="6"/>
                </a:cxn>
                <a:cxn ang="0">
                  <a:pos x="71" y="6"/>
                </a:cxn>
                <a:cxn ang="0">
                  <a:pos x="65" y="6"/>
                </a:cxn>
                <a:cxn ang="0">
                  <a:pos x="61" y="6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1" y="6"/>
                </a:cxn>
                <a:cxn ang="0">
                  <a:pos x="63" y="6"/>
                </a:cxn>
                <a:cxn ang="0">
                  <a:pos x="65" y="6"/>
                </a:cxn>
                <a:cxn ang="0">
                  <a:pos x="68" y="5"/>
                </a:cxn>
                <a:cxn ang="0">
                  <a:pos x="71" y="3"/>
                </a:cxn>
                <a:cxn ang="0">
                  <a:pos x="73" y="3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5"/>
                </a:cxn>
                <a:cxn ang="0">
                  <a:pos x="61" y="8"/>
                </a:cxn>
                <a:cxn ang="0">
                  <a:pos x="58" y="10"/>
                </a:cxn>
                <a:cxn ang="0">
                  <a:pos x="53" y="10"/>
                </a:cxn>
                <a:cxn ang="0">
                  <a:pos x="46" y="10"/>
                </a:cxn>
                <a:cxn ang="0">
                  <a:pos x="41" y="10"/>
                </a:cxn>
                <a:cxn ang="0">
                  <a:pos x="36" y="10"/>
                </a:cxn>
                <a:cxn ang="0">
                  <a:pos x="33" y="10"/>
                </a:cxn>
                <a:cxn ang="0">
                  <a:pos x="26" y="8"/>
                </a:cxn>
                <a:cxn ang="0">
                  <a:pos x="18" y="6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11" y="1"/>
                </a:cxn>
              </a:cxnLst>
              <a:rect l="0" t="0" r="r" b="b"/>
              <a:pathLst>
                <a:path w="92" h="10">
                  <a:moveTo>
                    <a:pt x="11" y="1"/>
                  </a:moveTo>
                  <a:lnTo>
                    <a:pt x="15" y="1"/>
                  </a:lnTo>
                  <a:lnTo>
                    <a:pt x="20" y="1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6" y="5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0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3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70" y="3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7" y="1"/>
                  </a:lnTo>
                  <a:lnTo>
                    <a:pt x="88" y="1"/>
                  </a:lnTo>
                  <a:lnTo>
                    <a:pt x="92" y="1"/>
                  </a:lnTo>
                  <a:lnTo>
                    <a:pt x="78" y="6"/>
                  </a:lnTo>
                  <a:lnTo>
                    <a:pt x="77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5"/>
                  </a:lnTo>
                  <a:lnTo>
                    <a:pt x="68" y="5"/>
                  </a:lnTo>
                  <a:lnTo>
                    <a:pt x="70" y="5"/>
                  </a:lnTo>
                  <a:lnTo>
                    <a:pt x="71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70" y="5"/>
                  </a:lnTo>
                  <a:lnTo>
                    <a:pt x="66" y="6"/>
                  </a:lnTo>
                  <a:lnTo>
                    <a:pt x="61" y="8"/>
                  </a:lnTo>
                  <a:lnTo>
                    <a:pt x="60" y="8"/>
                  </a:lnTo>
                  <a:lnTo>
                    <a:pt x="58" y="10"/>
                  </a:lnTo>
                  <a:lnTo>
                    <a:pt x="56" y="10"/>
                  </a:lnTo>
                  <a:lnTo>
                    <a:pt x="53" y="10"/>
                  </a:lnTo>
                  <a:lnTo>
                    <a:pt x="50" y="10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2EA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8054976" y="2390775"/>
              <a:ext cx="69850" cy="12223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5"/>
                </a:cxn>
                <a:cxn ang="0">
                  <a:pos x="28" y="8"/>
                </a:cxn>
                <a:cxn ang="0">
                  <a:pos x="28" y="11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5" y="26"/>
                </a:cxn>
                <a:cxn ang="0">
                  <a:pos x="23" y="28"/>
                </a:cxn>
                <a:cxn ang="0">
                  <a:pos x="22" y="30"/>
                </a:cxn>
                <a:cxn ang="0">
                  <a:pos x="22" y="31"/>
                </a:cxn>
                <a:cxn ang="0">
                  <a:pos x="20" y="33"/>
                </a:cxn>
                <a:cxn ang="0">
                  <a:pos x="20" y="35"/>
                </a:cxn>
                <a:cxn ang="0">
                  <a:pos x="18" y="37"/>
                </a:cxn>
                <a:cxn ang="0">
                  <a:pos x="17" y="40"/>
                </a:cxn>
                <a:cxn ang="0">
                  <a:pos x="15" y="43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8" y="53"/>
                </a:cxn>
                <a:cxn ang="0">
                  <a:pos x="8" y="55"/>
                </a:cxn>
                <a:cxn ang="0">
                  <a:pos x="7" y="58"/>
                </a:cxn>
                <a:cxn ang="0">
                  <a:pos x="7" y="60"/>
                </a:cxn>
                <a:cxn ang="0">
                  <a:pos x="5" y="62"/>
                </a:cxn>
                <a:cxn ang="0">
                  <a:pos x="3" y="65"/>
                </a:cxn>
                <a:cxn ang="0">
                  <a:pos x="3" y="68"/>
                </a:cxn>
                <a:cxn ang="0">
                  <a:pos x="2" y="72"/>
                </a:cxn>
                <a:cxn ang="0">
                  <a:pos x="0" y="75"/>
                </a:cxn>
                <a:cxn ang="0">
                  <a:pos x="2" y="75"/>
                </a:cxn>
                <a:cxn ang="0">
                  <a:pos x="3" y="77"/>
                </a:cxn>
                <a:cxn ang="0">
                  <a:pos x="7" y="77"/>
                </a:cxn>
                <a:cxn ang="0">
                  <a:pos x="8" y="77"/>
                </a:cxn>
                <a:cxn ang="0">
                  <a:pos x="10" y="77"/>
                </a:cxn>
                <a:cxn ang="0">
                  <a:pos x="12" y="77"/>
                </a:cxn>
                <a:cxn ang="0">
                  <a:pos x="15" y="77"/>
                </a:cxn>
                <a:cxn ang="0">
                  <a:pos x="18" y="77"/>
                </a:cxn>
                <a:cxn ang="0">
                  <a:pos x="22" y="77"/>
                </a:cxn>
                <a:cxn ang="0">
                  <a:pos x="30" y="75"/>
                </a:cxn>
                <a:cxn ang="0">
                  <a:pos x="32" y="73"/>
                </a:cxn>
                <a:cxn ang="0">
                  <a:pos x="32" y="72"/>
                </a:cxn>
                <a:cxn ang="0">
                  <a:pos x="34" y="70"/>
                </a:cxn>
                <a:cxn ang="0">
                  <a:pos x="35" y="68"/>
                </a:cxn>
                <a:cxn ang="0">
                  <a:pos x="37" y="67"/>
                </a:cxn>
                <a:cxn ang="0">
                  <a:pos x="37" y="65"/>
                </a:cxn>
                <a:cxn ang="0">
                  <a:pos x="39" y="60"/>
                </a:cxn>
                <a:cxn ang="0">
                  <a:pos x="40" y="55"/>
                </a:cxn>
                <a:cxn ang="0">
                  <a:pos x="40" y="52"/>
                </a:cxn>
                <a:cxn ang="0">
                  <a:pos x="42" y="47"/>
                </a:cxn>
                <a:cxn ang="0">
                  <a:pos x="42" y="42"/>
                </a:cxn>
                <a:cxn ang="0">
                  <a:pos x="42" y="37"/>
                </a:cxn>
                <a:cxn ang="0">
                  <a:pos x="42" y="31"/>
                </a:cxn>
                <a:cxn ang="0">
                  <a:pos x="44" y="20"/>
                </a:cxn>
                <a:cxn ang="0">
                  <a:pos x="44" y="15"/>
                </a:cxn>
                <a:cxn ang="0">
                  <a:pos x="44" y="10"/>
                </a:cxn>
                <a:cxn ang="0">
                  <a:pos x="44" y="5"/>
                </a:cxn>
                <a:cxn ang="0">
                  <a:pos x="44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77">
                  <a:moveTo>
                    <a:pt x="30" y="0"/>
                  </a:moveTo>
                  <a:lnTo>
                    <a:pt x="30" y="5"/>
                  </a:lnTo>
                  <a:lnTo>
                    <a:pt x="28" y="8"/>
                  </a:lnTo>
                  <a:lnTo>
                    <a:pt x="28" y="11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5" y="26"/>
                  </a:lnTo>
                  <a:lnTo>
                    <a:pt x="23" y="28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8" y="37"/>
                  </a:lnTo>
                  <a:lnTo>
                    <a:pt x="17" y="40"/>
                  </a:lnTo>
                  <a:lnTo>
                    <a:pt x="15" y="43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3" y="65"/>
                  </a:lnTo>
                  <a:lnTo>
                    <a:pt x="3" y="68"/>
                  </a:lnTo>
                  <a:lnTo>
                    <a:pt x="2" y="72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7" y="77"/>
                  </a:lnTo>
                  <a:lnTo>
                    <a:pt x="8" y="77"/>
                  </a:lnTo>
                  <a:lnTo>
                    <a:pt x="10" y="77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30" y="75"/>
                  </a:lnTo>
                  <a:lnTo>
                    <a:pt x="32" y="73"/>
                  </a:lnTo>
                  <a:lnTo>
                    <a:pt x="32" y="72"/>
                  </a:lnTo>
                  <a:lnTo>
                    <a:pt x="34" y="70"/>
                  </a:lnTo>
                  <a:lnTo>
                    <a:pt x="35" y="68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9" y="60"/>
                  </a:lnTo>
                  <a:lnTo>
                    <a:pt x="40" y="55"/>
                  </a:lnTo>
                  <a:lnTo>
                    <a:pt x="40" y="52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42" y="37"/>
                  </a:lnTo>
                  <a:lnTo>
                    <a:pt x="42" y="31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4" y="5"/>
                  </a:lnTo>
                  <a:lnTo>
                    <a:pt x="4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8027988" y="2320925"/>
              <a:ext cx="176213" cy="984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4" y="14"/>
                </a:cxn>
                <a:cxn ang="0">
                  <a:pos x="9" y="17"/>
                </a:cxn>
                <a:cxn ang="0">
                  <a:pos x="5" y="20"/>
                </a:cxn>
                <a:cxn ang="0">
                  <a:pos x="4" y="25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2" y="44"/>
                </a:cxn>
                <a:cxn ang="0">
                  <a:pos x="5" y="49"/>
                </a:cxn>
                <a:cxn ang="0">
                  <a:pos x="10" y="52"/>
                </a:cxn>
                <a:cxn ang="0">
                  <a:pos x="17" y="57"/>
                </a:cxn>
                <a:cxn ang="0">
                  <a:pos x="24" y="59"/>
                </a:cxn>
                <a:cxn ang="0">
                  <a:pos x="40" y="60"/>
                </a:cxn>
                <a:cxn ang="0">
                  <a:pos x="47" y="62"/>
                </a:cxn>
                <a:cxn ang="0">
                  <a:pos x="56" y="60"/>
                </a:cxn>
                <a:cxn ang="0">
                  <a:pos x="66" y="59"/>
                </a:cxn>
                <a:cxn ang="0">
                  <a:pos x="81" y="54"/>
                </a:cxn>
                <a:cxn ang="0">
                  <a:pos x="89" y="52"/>
                </a:cxn>
                <a:cxn ang="0">
                  <a:pos x="94" y="50"/>
                </a:cxn>
                <a:cxn ang="0">
                  <a:pos x="99" y="47"/>
                </a:cxn>
                <a:cxn ang="0">
                  <a:pos x="102" y="44"/>
                </a:cxn>
                <a:cxn ang="0">
                  <a:pos x="107" y="37"/>
                </a:cxn>
                <a:cxn ang="0">
                  <a:pos x="109" y="32"/>
                </a:cxn>
                <a:cxn ang="0">
                  <a:pos x="111" y="27"/>
                </a:cxn>
                <a:cxn ang="0">
                  <a:pos x="109" y="22"/>
                </a:cxn>
                <a:cxn ang="0">
                  <a:pos x="106" y="14"/>
                </a:cxn>
                <a:cxn ang="0">
                  <a:pos x="97" y="10"/>
                </a:cxn>
                <a:cxn ang="0">
                  <a:pos x="91" y="9"/>
                </a:cxn>
                <a:cxn ang="0">
                  <a:pos x="86" y="9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76" y="4"/>
                </a:cxn>
                <a:cxn ang="0">
                  <a:pos x="69" y="2"/>
                </a:cxn>
                <a:cxn ang="0">
                  <a:pos x="62" y="0"/>
                </a:cxn>
                <a:cxn ang="0">
                  <a:pos x="54" y="2"/>
                </a:cxn>
                <a:cxn ang="0">
                  <a:pos x="45" y="4"/>
                </a:cxn>
                <a:cxn ang="0">
                  <a:pos x="42" y="4"/>
                </a:cxn>
                <a:cxn ang="0">
                  <a:pos x="34" y="4"/>
                </a:cxn>
                <a:cxn ang="0">
                  <a:pos x="30" y="5"/>
                </a:cxn>
                <a:cxn ang="0">
                  <a:pos x="29" y="7"/>
                </a:cxn>
                <a:cxn ang="0">
                  <a:pos x="29" y="9"/>
                </a:cxn>
              </a:cxnLst>
              <a:rect l="0" t="0" r="r" b="b"/>
              <a:pathLst>
                <a:path w="111" h="62">
                  <a:moveTo>
                    <a:pt x="29" y="9"/>
                  </a:moveTo>
                  <a:lnTo>
                    <a:pt x="24" y="10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9" y="52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5" y="62"/>
                  </a:lnTo>
                  <a:lnTo>
                    <a:pt x="47" y="62"/>
                  </a:lnTo>
                  <a:lnTo>
                    <a:pt x="51" y="62"/>
                  </a:lnTo>
                  <a:lnTo>
                    <a:pt x="52" y="60"/>
                  </a:lnTo>
                  <a:lnTo>
                    <a:pt x="56" y="60"/>
                  </a:lnTo>
                  <a:lnTo>
                    <a:pt x="57" y="60"/>
                  </a:lnTo>
                  <a:lnTo>
                    <a:pt x="61" y="60"/>
                  </a:lnTo>
                  <a:lnTo>
                    <a:pt x="66" y="59"/>
                  </a:lnTo>
                  <a:lnTo>
                    <a:pt x="71" y="57"/>
                  </a:lnTo>
                  <a:lnTo>
                    <a:pt x="76" y="55"/>
                  </a:lnTo>
                  <a:lnTo>
                    <a:pt x="81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91" y="52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6" y="49"/>
                  </a:lnTo>
                  <a:lnTo>
                    <a:pt x="97" y="49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2" y="45"/>
                  </a:lnTo>
                  <a:lnTo>
                    <a:pt x="102" y="44"/>
                  </a:lnTo>
                  <a:lnTo>
                    <a:pt x="106" y="40"/>
                  </a:lnTo>
                  <a:lnTo>
                    <a:pt x="107" y="39"/>
                  </a:lnTo>
                  <a:lnTo>
                    <a:pt x="107" y="37"/>
                  </a:lnTo>
                  <a:lnTo>
                    <a:pt x="109" y="35"/>
                  </a:lnTo>
                  <a:lnTo>
                    <a:pt x="109" y="34"/>
                  </a:lnTo>
                  <a:lnTo>
                    <a:pt x="109" y="32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09" y="22"/>
                  </a:lnTo>
                  <a:lnTo>
                    <a:pt x="109" y="20"/>
                  </a:lnTo>
                  <a:lnTo>
                    <a:pt x="107" y="17"/>
                  </a:lnTo>
                  <a:lnTo>
                    <a:pt x="106" y="14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7" y="9"/>
                  </a:lnTo>
                  <a:lnTo>
                    <a:pt x="86" y="9"/>
                  </a:lnTo>
                  <a:lnTo>
                    <a:pt x="86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49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8023226" y="2316163"/>
              <a:ext cx="174625" cy="984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15" y="13"/>
                </a:cxn>
                <a:cxn ang="0">
                  <a:pos x="10" y="17"/>
                </a:cxn>
                <a:cxn ang="0">
                  <a:pos x="7" y="20"/>
                </a:cxn>
                <a:cxn ang="0">
                  <a:pos x="5" y="25"/>
                </a:cxn>
                <a:cxn ang="0">
                  <a:pos x="3" y="30"/>
                </a:cxn>
                <a:cxn ang="0">
                  <a:pos x="2" y="33"/>
                </a:cxn>
                <a:cxn ang="0">
                  <a:pos x="0" y="37"/>
                </a:cxn>
                <a:cxn ang="0">
                  <a:pos x="2" y="40"/>
                </a:cxn>
                <a:cxn ang="0">
                  <a:pos x="3" y="43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8" y="55"/>
                </a:cxn>
                <a:cxn ang="0">
                  <a:pos x="25" y="58"/>
                </a:cxn>
                <a:cxn ang="0">
                  <a:pos x="40" y="60"/>
                </a:cxn>
                <a:cxn ang="0">
                  <a:pos x="48" y="62"/>
                </a:cxn>
                <a:cxn ang="0">
                  <a:pos x="57" y="60"/>
                </a:cxn>
                <a:cxn ang="0">
                  <a:pos x="67" y="58"/>
                </a:cxn>
                <a:cxn ang="0">
                  <a:pos x="82" y="53"/>
                </a:cxn>
                <a:cxn ang="0">
                  <a:pos x="89" y="52"/>
                </a:cxn>
                <a:cxn ang="0">
                  <a:pos x="95" y="50"/>
                </a:cxn>
                <a:cxn ang="0">
                  <a:pos x="100" y="47"/>
                </a:cxn>
                <a:cxn ang="0">
                  <a:pos x="104" y="43"/>
                </a:cxn>
                <a:cxn ang="0">
                  <a:pos x="109" y="37"/>
                </a:cxn>
                <a:cxn ang="0">
                  <a:pos x="110" y="32"/>
                </a:cxn>
                <a:cxn ang="0">
                  <a:pos x="110" y="27"/>
                </a:cxn>
                <a:cxn ang="0">
                  <a:pos x="110" y="22"/>
                </a:cxn>
                <a:cxn ang="0">
                  <a:pos x="107" y="13"/>
                </a:cxn>
                <a:cxn ang="0">
                  <a:pos x="99" y="10"/>
                </a:cxn>
                <a:cxn ang="0">
                  <a:pos x="92" y="8"/>
                </a:cxn>
                <a:cxn ang="0">
                  <a:pos x="87" y="8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77" y="3"/>
                </a:cxn>
                <a:cxn ang="0">
                  <a:pos x="70" y="2"/>
                </a:cxn>
                <a:cxn ang="0">
                  <a:pos x="64" y="0"/>
                </a:cxn>
                <a:cxn ang="0">
                  <a:pos x="55" y="2"/>
                </a:cxn>
                <a:cxn ang="0">
                  <a:pos x="47" y="3"/>
                </a:cxn>
                <a:cxn ang="0">
                  <a:pos x="43" y="3"/>
                </a:cxn>
                <a:cxn ang="0">
                  <a:pos x="35" y="3"/>
                </a:cxn>
                <a:cxn ang="0">
                  <a:pos x="32" y="5"/>
                </a:cxn>
                <a:cxn ang="0">
                  <a:pos x="30" y="7"/>
                </a:cxn>
                <a:cxn ang="0">
                  <a:pos x="30" y="8"/>
                </a:cxn>
              </a:cxnLst>
              <a:rect l="0" t="0" r="r" b="b"/>
              <a:pathLst>
                <a:path w="110" h="62">
                  <a:moveTo>
                    <a:pt x="30" y="8"/>
                  </a:moveTo>
                  <a:lnTo>
                    <a:pt x="25" y="10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5" y="47"/>
                  </a:lnTo>
                  <a:lnTo>
                    <a:pt x="7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2" y="52"/>
                  </a:lnTo>
                  <a:lnTo>
                    <a:pt x="13" y="53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5" y="58"/>
                  </a:lnTo>
                  <a:lnTo>
                    <a:pt x="30" y="60"/>
                  </a:lnTo>
                  <a:lnTo>
                    <a:pt x="35" y="60"/>
                  </a:lnTo>
                  <a:lnTo>
                    <a:pt x="40" y="60"/>
                  </a:lnTo>
                  <a:lnTo>
                    <a:pt x="43" y="60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52" y="62"/>
                  </a:lnTo>
                  <a:lnTo>
                    <a:pt x="54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2" y="60"/>
                  </a:lnTo>
                  <a:lnTo>
                    <a:pt x="67" y="58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82" y="53"/>
                  </a:lnTo>
                  <a:lnTo>
                    <a:pt x="84" y="53"/>
                  </a:lnTo>
                  <a:lnTo>
                    <a:pt x="87" y="52"/>
                  </a:lnTo>
                  <a:lnTo>
                    <a:pt x="89" y="52"/>
                  </a:lnTo>
                  <a:lnTo>
                    <a:pt x="92" y="52"/>
                  </a:lnTo>
                  <a:lnTo>
                    <a:pt x="94" y="50"/>
                  </a:lnTo>
                  <a:lnTo>
                    <a:pt x="95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0" y="47"/>
                  </a:lnTo>
                  <a:lnTo>
                    <a:pt x="102" y="45"/>
                  </a:lnTo>
                  <a:lnTo>
                    <a:pt x="104" y="45"/>
                  </a:lnTo>
                  <a:lnTo>
                    <a:pt x="104" y="43"/>
                  </a:lnTo>
                  <a:lnTo>
                    <a:pt x="105" y="40"/>
                  </a:lnTo>
                  <a:lnTo>
                    <a:pt x="109" y="38"/>
                  </a:lnTo>
                  <a:lnTo>
                    <a:pt x="109" y="37"/>
                  </a:lnTo>
                  <a:lnTo>
                    <a:pt x="110" y="35"/>
                  </a:lnTo>
                  <a:lnTo>
                    <a:pt x="110" y="33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09" y="20"/>
                  </a:lnTo>
                  <a:lnTo>
                    <a:pt x="109" y="17"/>
                  </a:lnTo>
                  <a:lnTo>
                    <a:pt x="107" y="13"/>
                  </a:lnTo>
                  <a:lnTo>
                    <a:pt x="104" y="12"/>
                  </a:lnTo>
                  <a:lnTo>
                    <a:pt x="100" y="12"/>
                  </a:lnTo>
                  <a:lnTo>
                    <a:pt x="99" y="10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7" y="8"/>
                  </a:lnTo>
                  <a:lnTo>
                    <a:pt x="87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2" y="5"/>
                  </a:lnTo>
                  <a:lnTo>
                    <a:pt x="77" y="3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0" y="2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8039101" y="2501900"/>
              <a:ext cx="77788" cy="34925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5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3" y="17"/>
                </a:cxn>
                <a:cxn ang="0">
                  <a:pos x="7" y="18"/>
                </a:cxn>
                <a:cxn ang="0">
                  <a:pos x="10" y="20"/>
                </a:cxn>
                <a:cxn ang="0">
                  <a:pos x="15" y="20"/>
                </a:cxn>
                <a:cxn ang="0">
                  <a:pos x="20" y="22"/>
                </a:cxn>
                <a:cxn ang="0">
                  <a:pos x="23" y="20"/>
                </a:cxn>
                <a:cxn ang="0">
                  <a:pos x="28" y="20"/>
                </a:cxn>
                <a:cxn ang="0">
                  <a:pos x="35" y="18"/>
                </a:cxn>
                <a:cxn ang="0">
                  <a:pos x="40" y="18"/>
                </a:cxn>
                <a:cxn ang="0">
                  <a:pos x="44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2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7" y="5"/>
                </a:cxn>
                <a:cxn ang="0">
                  <a:pos x="42" y="3"/>
                </a:cxn>
                <a:cxn ang="0">
                  <a:pos x="38" y="3"/>
                </a:cxn>
                <a:cxn ang="0">
                  <a:pos x="38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2"/>
                </a:cxn>
                <a:cxn ang="0">
                  <a:pos x="32" y="2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49" h="22">
                  <a:moveTo>
                    <a:pt x="12" y="3"/>
                  </a:moveTo>
                  <a:lnTo>
                    <a:pt x="10" y="3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0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5" y="18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2" y="17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7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5"/>
                  </a:lnTo>
                  <a:lnTo>
                    <a:pt x="44" y="5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3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8035926" y="2501900"/>
              <a:ext cx="77788" cy="31750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7" y="3"/>
                </a:cxn>
                <a:cxn ang="0">
                  <a:pos x="4" y="5"/>
                </a:cxn>
                <a:cxn ang="0">
                  <a:pos x="4" y="7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2" y="18"/>
                </a:cxn>
                <a:cxn ang="0">
                  <a:pos x="15" y="20"/>
                </a:cxn>
                <a:cxn ang="0">
                  <a:pos x="20" y="20"/>
                </a:cxn>
                <a:cxn ang="0">
                  <a:pos x="25" y="20"/>
                </a:cxn>
                <a:cxn ang="0">
                  <a:pos x="29" y="18"/>
                </a:cxn>
                <a:cxn ang="0">
                  <a:pos x="35" y="17"/>
                </a:cxn>
                <a:cxn ang="0">
                  <a:pos x="40" y="17"/>
                </a:cxn>
                <a:cxn ang="0">
                  <a:pos x="44" y="15"/>
                </a:cxn>
                <a:cxn ang="0">
                  <a:pos x="46" y="13"/>
                </a:cxn>
                <a:cxn ang="0">
                  <a:pos x="47" y="12"/>
                </a:cxn>
                <a:cxn ang="0">
                  <a:pos x="49" y="10"/>
                </a:cxn>
                <a:cxn ang="0">
                  <a:pos x="49" y="8"/>
                </a:cxn>
                <a:cxn ang="0">
                  <a:pos x="49" y="7"/>
                </a:cxn>
                <a:cxn ang="0">
                  <a:pos x="47" y="3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9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49" h="20">
                  <a:moveTo>
                    <a:pt x="14" y="2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47" y="13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7" y="3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83"/>
            <p:cNvSpPr>
              <a:spLocks/>
            </p:cNvSpPr>
            <p:nvPr/>
          </p:nvSpPr>
          <p:spPr bwMode="auto">
            <a:xfrm>
              <a:off x="7900988" y="2382838"/>
              <a:ext cx="85725" cy="150813"/>
            </a:xfrm>
            <a:custGeom>
              <a:avLst/>
              <a:gdLst/>
              <a:ahLst/>
              <a:cxnLst>
                <a:cxn ang="0">
                  <a:pos x="37" y="3"/>
                </a:cxn>
                <a:cxn ang="0">
                  <a:pos x="35" y="10"/>
                </a:cxn>
                <a:cxn ang="0">
                  <a:pos x="34" y="18"/>
                </a:cxn>
                <a:cxn ang="0">
                  <a:pos x="32" y="25"/>
                </a:cxn>
                <a:cxn ang="0">
                  <a:pos x="30" y="31"/>
                </a:cxn>
                <a:cxn ang="0">
                  <a:pos x="27" y="36"/>
                </a:cxn>
                <a:cxn ang="0">
                  <a:pos x="25" y="42"/>
                </a:cxn>
                <a:cxn ang="0">
                  <a:pos x="24" y="47"/>
                </a:cxn>
                <a:cxn ang="0">
                  <a:pos x="18" y="53"/>
                </a:cxn>
                <a:cxn ang="0">
                  <a:pos x="15" y="60"/>
                </a:cxn>
                <a:cxn ang="0">
                  <a:pos x="12" y="63"/>
                </a:cxn>
                <a:cxn ang="0">
                  <a:pos x="10" y="68"/>
                </a:cxn>
                <a:cxn ang="0">
                  <a:pos x="7" y="73"/>
                </a:cxn>
                <a:cxn ang="0">
                  <a:pos x="5" y="80"/>
                </a:cxn>
                <a:cxn ang="0">
                  <a:pos x="2" y="88"/>
                </a:cxn>
                <a:cxn ang="0">
                  <a:pos x="2" y="93"/>
                </a:cxn>
                <a:cxn ang="0">
                  <a:pos x="7" y="93"/>
                </a:cxn>
                <a:cxn ang="0">
                  <a:pos x="12" y="95"/>
                </a:cxn>
                <a:cxn ang="0">
                  <a:pos x="18" y="95"/>
                </a:cxn>
                <a:cxn ang="0">
                  <a:pos x="27" y="93"/>
                </a:cxn>
                <a:cxn ang="0">
                  <a:pos x="37" y="92"/>
                </a:cxn>
                <a:cxn ang="0">
                  <a:pos x="40" y="88"/>
                </a:cxn>
                <a:cxn ang="0">
                  <a:pos x="42" y="83"/>
                </a:cxn>
                <a:cxn ang="0">
                  <a:pos x="45" y="78"/>
                </a:cxn>
                <a:cxn ang="0">
                  <a:pos x="47" y="73"/>
                </a:cxn>
                <a:cxn ang="0">
                  <a:pos x="49" y="68"/>
                </a:cxn>
                <a:cxn ang="0">
                  <a:pos x="50" y="57"/>
                </a:cxn>
                <a:cxn ang="0">
                  <a:pos x="52" y="45"/>
                </a:cxn>
                <a:cxn ang="0">
                  <a:pos x="52" y="25"/>
                </a:cxn>
                <a:cxn ang="0">
                  <a:pos x="52" y="13"/>
                </a:cxn>
                <a:cxn ang="0">
                  <a:pos x="54" y="0"/>
                </a:cxn>
                <a:cxn ang="0">
                  <a:pos x="37" y="0"/>
                </a:cxn>
              </a:cxnLst>
              <a:rect l="0" t="0" r="r" b="b"/>
              <a:pathLst>
                <a:path w="54" h="95">
                  <a:moveTo>
                    <a:pt x="37" y="0"/>
                  </a:moveTo>
                  <a:lnTo>
                    <a:pt x="37" y="3"/>
                  </a:lnTo>
                  <a:lnTo>
                    <a:pt x="37" y="5"/>
                  </a:lnTo>
                  <a:lnTo>
                    <a:pt x="35" y="10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2" y="21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30" y="31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4" y="43"/>
                  </a:lnTo>
                  <a:lnTo>
                    <a:pt x="24" y="47"/>
                  </a:lnTo>
                  <a:lnTo>
                    <a:pt x="20" y="50"/>
                  </a:lnTo>
                  <a:lnTo>
                    <a:pt x="18" y="53"/>
                  </a:lnTo>
                  <a:lnTo>
                    <a:pt x="15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2" y="63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8" y="72"/>
                  </a:lnTo>
                  <a:lnTo>
                    <a:pt x="7" y="73"/>
                  </a:lnTo>
                  <a:lnTo>
                    <a:pt x="5" y="77"/>
                  </a:lnTo>
                  <a:lnTo>
                    <a:pt x="5" y="80"/>
                  </a:lnTo>
                  <a:lnTo>
                    <a:pt x="3" y="83"/>
                  </a:lnTo>
                  <a:lnTo>
                    <a:pt x="2" y="88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5"/>
                  </a:lnTo>
                  <a:lnTo>
                    <a:pt x="12" y="95"/>
                  </a:lnTo>
                  <a:lnTo>
                    <a:pt x="13" y="95"/>
                  </a:lnTo>
                  <a:lnTo>
                    <a:pt x="18" y="95"/>
                  </a:lnTo>
                  <a:lnTo>
                    <a:pt x="22" y="93"/>
                  </a:lnTo>
                  <a:lnTo>
                    <a:pt x="27" y="93"/>
                  </a:lnTo>
                  <a:lnTo>
                    <a:pt x="32" y="93"/>
                  </a:lnTo>
                  <a:lnTo>
                    <a:pt x="37" y="92"/>
                  </a:lnTo>
                  <a:lnTo>
                    <a:pt x="39" y="90"/>
                  </a:lnTo>
                  <a:lnTo>
                    <a:pt x="40" y="88"/>
                  </a:lnTo>
                  <a:lnTo>
                    <a:pt x="42" y="87"/>
                  </a:lnTo>
                  <a:lnTo>
                    <a:pt x="42" y="83"/>
                  </a:lnTo>
                  <a:lnTo>
                    <a:pt x="44" y="82"/>
                  </a:lnTo>
                  <a:lnTo>
                    <a:pt x="45" y="78"/>
                  </a:lnTo>
                  <a:lnTo>
                    <a:pt x="47" y="77"/>
                  </a:lnTo>
                  <a:lnTo>
                    <a:pt x="47" y="73"/>
                  </a:lnTo>
                  <a:lnTo>
                    <a:pt x="49" y="72"/>
                  </a:lnTo>
                  <a:lnTo>
                    <a:pt x="49" y="68"/>
                  </a:lnTo>
                  <a:lnTo>
                    <a:pt x="50" y="63"/>
                  </a:lnTo>
                  <a:lnTo>
                    <a:pt x="50" y="57"/>
                  </a:lnTo>
                  <a:lnTo>
                    <a:pt x="52" y="52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2" y="25"/>
                  </a:lnTo>
                  <a:lnTo>
                    <a:pt x="52" y="18"/>
                  </a:lnTo>
                  <a:lnTo>
                    <a:pt x="52" y="13"/>
                  </a:lnTo>
                  <a:lnTo>
                    <a:pt x="54" y="6"/>
                  </a:lnTo>
                  <a:lnTo>
                    <a:pt x="5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7866063" y="2297113"/>
              <a:ext cx="215900" cy="119063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20" y="15"/>
                </a:cxn>
                <a:cxn ang="0">
                  <a:pos x="14" y="19"/>
                </a:cxn>
                <a:cxn ang="0">
                  <a:pos x="9" y="24"/>
                </a:cxn>
                <a:cxn ang="0">
                  <a:pos x="5" y="29"/>
                </a:cxn>
                <a:cxn ang="0">
                  <a:pos x="4" y="35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0" y="64"/>
                </a:cxn>
                <a:cxn ang="0">
                  <a:pos x="19" y="67"/>
                </a:cxn>
                <a:cxn ang="0">
                  <a:pos x="27" y="70"/>
                </a:cxn>
                <a:cxn ang="0">
                  <a:pos x="35" y="74"/>
                </a:cxn>
                <a:cxn ang="0">
                  <a:pos x="46" y="74"/>
                </a:cxn>
                <a:cxn ang="0">
                  <a:pos x="56" y="75"/>
                </a:cxn>
                <a:cxn ang="0">
                  <a:pos x="66" y="75"/>
                </a:cxn>
                <a:cxn ang="0">
                  <a:pos x="76" y="74"/>
                </a:cxn>
                <a:cxn ang="0">
                  <a:pos x="87" y="70"/>
                </a:cxn>
                <a:cxn ang="0">
                  <a:pos x="104" y="65"/>
                </a:cxn>
                <a:cxn ang="0">
                  <a:pos x="112" y="62"/>
                </a:cxn>
                <a:cxn ang="0">
                  <a:pos x="119" y="60"/>
                </a:cxn>
                <a:cxn ang="0">
                  <a:pos x="124" y="55"/>
                </a:cxn>
                <a:cxn ang="0">
                  <a:pos x="129" y="52"/>
                </a:cxn>
                <a:cxn ang="0">
                  <a:pos x="134" y="45"/>
                </a:cxn>
                <a:cxn ang="0">
                  <a:pos x="136" y="39"/>
                </a:cxn>
                <a:cxn ang="0">
                  <a:pos x="136" y="34"/>
                </a:cxn>
                <a:cxn ang="0">
                  <a:pos x="136" y="27"/>
                </a:cxn>
                <a:cxn ang="0">
                  <a:pos x="132" y="20"/>
                </a:cxn>
                <a:cxn ang="0">
                  <a:pos x="124" y="14"/>
                </a:cxn>
                <a:cxn ang="0">
                  <a:pos x="116" y="12"/>
                </a:cxn>
                <a:cxn ang="0">
                  <a:pos x="109" y="10"/>
                </a:cxn>
                <a:cxn ang="0">
                  <a:pos x="106" y="9"/>
                </a:cxn>
                <a:cxn ang="0">
                  <a:pos x="104" y="9"/>
                </a:cxn>
                <a:cxn ang="0">
                  <a:pos x="101" y="5"/>
                </a:cxn>
                <a:cxn ang="0">
                  <a:pos x="92" y="4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2"/>
                </a:cxn>
                <a:cxn ang="0">
                  <a:pos x="56" y="4"/>
                </a:cxn>
                <a:cxn ang="0">
                  <a:pos x="51" y="4"/>
                </a:cxn>
                <a:cxn ang="0">
                  <a:pos x="42" y="4"/>
                </a:cxn>
                <a:cxn ang="0">
                  <a:pos x="39" y="5"/>
                </a:cxn>
                <a:cxn ang="0">
                  <a:pos x="35" y="7"/>
                </a:cxn>
                <a:cxn ang="0">
                  <a:pos x="35" y="10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2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9" y="17"/>
                  </a:lnTo>
                  <a:lnTo>
                    <a:pt x="15" y="17"/>
                  </a:lnTo>
                  <a:lnTo>
                    <a:pt x="14" y="19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7" y="25"/>
                  </a:lnTo>
                  <a:lnTo>
                    <a:pt x="7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4" y="55"/>
                  </a:lnTo>
                  <a:lnTo>
                    <a:pt x="5" y="57"/>
                  </a:lnTo>
                  <a:lnTo>
                    <a:pt x="7" y="59"/>
                  </a:lnTo>
                  <a:lnTo>
                    <a:pt x="9" y="62"/>
                  </a:lnTo>
                  <a:lnTo>
                    <a:pt x="10" y="64"/>
                  </a:lnTo>
                  <a:lnTo>
                    <a:pt x="14" y="65"/>
                  </a:lnTo>
                  <a:lnTo>
                    <a:pt x="15" y="67"/>
                  </a:lnTo>
                  <a:lnTo>
                    <a:pt x="19" y="67"/>
                  </a:lnTo>
                  <a:lnTo>
                    <a:pt x="20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2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2" y="74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2" y="75"/>
                  </a:lnTo>
                  <a:lnTo>
                    <a:pt x="56" y="75"/>
                  </a:lnTo>
                  <a:lnTo>
                    <a:pt x="59" y="75"/>
                  </a:lnTo>
                  <a:lnTo>
                    <a:pt x="62" y="75"/>
                  </a:lnTo>
                  <a:lnTo>
                    <a:pt x="66" y="75"/>
                  </a:lnTo>
                  <a:lnTo>
                    <a:pt x="69" y="74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7" y="72"/>
                  </a:lnTo>
                  <a:lnTo>
                    <a:pt x="81" y="72"/>
                  </a:lnTo>
                  <a:lnTo>
                    <a:pt x="87" y="70"/>
                  </a:lnTo>
                  <a:lnTo>
                    <a:pt x="94" y="67"/>
                  </a:lnTo>
                  <a:lnTo>
                    <a:pt x="101" y="65"/>
                  </a:lnTo>
                  <a:lnTo>
                    <a:pt x="104" y="65"/>
                  </a:lnTo>
                  <a:lnTo>
                    <a:pt x="107" y="64"/>
                  </a:lnTo>
                  <a:lnTo>
                    <a:pt x="109" y="64"/>
                  </a:lnTo>
                  <a:lnTo>
                    <a:pt x="112" y="62"/>
                  </a:lnTo>
                  <a:lnTo>
                    <a:pt x="114" y="62"/>
                  </a:lnTo>
                  <a:lnTo>
                    <a:pt x="117" y="60"/>
                  </a:lnTo>
                  <a:lnTo>
                    <a:pt x="119" y="60"/>
                  </a:lnTo>
                  <a:lnTo>
                    <a:pt x="121" y="59"/>
                  </a:lnTo>
                  <a:lnTo>
                    <a:pt x="122" y="57"/>
                  </a:lnTo>
                  <a:lnTo>
                    <a:pt x="124" y="55"/>
                  </a:lnTo>
                  <a:lnTo>
                    <a:pt x="126" y="55"/>
                  </a:lnTo>
                  <a:lnTo>
                    <a:pt x="127" y="54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2" y="47"/>
                  </a:lnTo>
                  <a:lnTo>
                    <a:pt x="134" y="45"/>
                  </a:lnTo>
                  <a:lnTo>
                    <a:pt x="134" y="44"/>
                  </a:lnTo>
                  <a:lnTo>
                    <a:pt x="136" y="42"/>
                  </a:lnTo>
                  <a:lnTo>
                    <a:pt x="136" y="39"/>
                  </a:lnTo>
                  <a:lnTo>
                    <a:pt x="136" y="37"/>
                  </a:lnTo>
                  <a:lnTo>
                    <a:pt x="136" y="35"/>
                  </a:lnTo>
                  <a:lnTo>
                    <a:pt x="136" y="34"/>
                  </a:lnTo>
                  <a:lnTo>
                    <a:pt x="136" y="32"/>
                  </a:lnTo>
                  <a:lnTo>
                    <a:pt x="136" y="30"/>
                  </a:lnTo>
                  <a:lnTo>
                    <a:pt x="136" y="27"/>
                  </a:lnTo>
                  <a:lnTo>
                    <a:pt x="134" y="25"/>
                  </a:lnTo>
                  <a:lnTo>
                    <a:pt x="134" y="24"/>
                  </a:lnTo>
                  <a:lnTo>
                    <a:pt x="132" y="20"/>
                  </a:lnTo>
                  <a:lnTo>
                    <a:pt x="131" y="15"/>
                  </a:lnTo>
                  <a:lnTo>
                    <a:pt x="127" y="15"/>
                  </a:lnTo>
                  <a:lnTo>
                    <a:pt x="124" y="14"/>
                  </a:lnTo>
                  <a:lnTo>
                    <a:pt x="121" y="14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7" y="9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1" y="2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7861301" y="2292350"/>
              <a:ext cx="217488" cy="115888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5" y="18"/>
                </a:cxn>
                <a:cxn ang="0">
                  <a:pos x="8" y="22"/>
                </a:cxn>
                <a:cxn ang="0">
                  <a:pos x="7" y="28"/>
                </a:cxn>
                <a:cxn ang="0">
                  <a:pos x="5" y="33"/>
                </a:cxn>
                <a:cxn ang="0">
                  <a:pos x="2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2" y="52"/>
                </a:cxn>
                <a:cxn ang="0">
                  <a:pos x="5" y="55"/>
                </a:cxn>
                <a:cxn ang="0">
                  <a:pos x="12" y="62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2"/>
                </a:cxn>
                <a:cxn ang="0">
                  <a:pos x="50" y="73"/>
                </a:cxn>
                <a:cxn ang="0">
                  <a:pos x="60" y="73"/>
                </a:cxn>
                <a:cxn ang="0">
                  <a:pos x="69" y="73"/>
                </a:cxn>
                <a:cxn ang="0">
                  <a:pos x="79" y="72"/>
                </a:cxn>
                <a:cxn ang="0">
                  <a:pos x="94" y="67"/>
                </a:cxn>
                <a:cxn ang="0">
                  <a:pos x="107" y="63"/>
                </a:cxn>
                <a:cxn ang="0">
                  <a:pos x="115" y="60"/>
                </a:cxn>
                <a:cxn ang="0">
                  <a:pos x="122" y="57"/>
                </a:cxn>
                <a:cxn ang="0">
                  <a:pos x="127" y="53"/>
                </a:cxn>
                <a:cxn ang="0">
                  <a:pos x="130" y="48"/>
                </a:cxn>
                <a:cxn ang="0">
                  <a:pos x="135" y="42"/>
                </a:cxn>
                <a:cxn ang="0">
                  <a:pos x="137" y="37"/>
                </a:cxn>
                <a:cxn ang="0">
                  <a:pos x="137" y="30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2" y="12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7"/>
                </a:cxn>
                <a:cxn ang="0">
                  <a:pos x="105" y="7"/>
                </a:cxn>
                <a:cxn ang="0">
                  <a:pos x="100" y="5"/>
                </a:cxn>
                <a:cxn ang="0">
                  <a:pos x="92" y="2"/>
                </a:cxn>
                <a:cxn ang="0">
                  <a:pos x="84" y="0"/>
                </a:cxn>
                <a:cxn ang="0">
                  <a:pos x="75" y="0"/>
                </a:cxn>
                <a:cxn ang="0">
                  <a:pos x="65" y="0"/>
                </a:cxn>
                <a:cxn ang="0">
                  <a:pos x="57" y="3"/>
                </a:cxn>
                <a:cxn ang="0">
                  <a:pos x="50" y="3"/>
                </a:cxn>
                <a:cxn ang="0">
                  <a:pos x="43" y="3"/>
                </a:cxn>
                <a:cxn ang="0">
                  <a:pos x="38" y="3"/>
                </a:cxn>
                <a:cxn ang="0">
                  <a:pos x="37" y="7"/>
                </a:cxn>
                <a:cxn ang="0">
                  <a:pos x="35" y="8"/>
                </a:cxn>
              </a:cxnLst>
              <a:rect l="0" t="0" r="r" b="b"/>
              <a:pathLst>
                <a:path w="137" h="73">
                  <a:moveTo>
                    <a:pt x="37" y="10"/>
                  </a:moveTo>
                  <a:lnTo>
                    <a:pt x="33" y="10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7" y="32"/>
                  </a:lnTo>
                  <a:lnTo>
                    <a:pt x="5" y="33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8"/>
                  </a:lnTo>
                  <a:lnTo>
                    <a:pt x="8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7" y="65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70"/>
                  </a:lnTo>
                  <a:lnTo>
                    <a:pt x="30" y="70"/>
                  </a:lnTo>
                  <a:lnTo>
                    <a:pt x="33" y="72"/>
                  </a:lnTo>
                  <a:lnTo>
                    <a:pt x="37" y="72"/>
                  </a:lnTo>
                  <a:lnTo>
                    <a:pt x="40" y="72"/>
                  </a:lnTo>
                  <a:lnTo>
                    <a:pt x="43" y="73"/>
                  </a:lnTo>
                  <a:lnTo>
                    <a:pt x="50" y="73"/>
                  </a:lnTo>
                  <a:lnTo>
                    <a:pt x="54" y="73"/>
                  </a:lnTo>
                  <a:lnTo>
                    <a:pt x="57" y="73"/>
                  </a:lnTo>
                  <a:lnTo>
                    <a:pt x="60" y="73"/>
                  </a:lnTo>
                  <a:lnTo>
                    <a:pt x="64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5" y="72"/>
                  </a:lnTo>
                  <a:lnTo>
                    <a:pt x="79" y="72"/>
                  </a:lnTo>
                  <a:lnTo>
                    <a:pt x="82" y="70"/>
                  </a:lnTo>
                  <a:lnTo>
                    <a:pt x="89" y="68"/>
                  </a:lnTo>
                  <a:lnTo>
                    <a:pt x="94" y="67"/>
                  </a:lnTo>
                  <a:lnTo>
                    <a:pt x="100" y="65"/>
                  </a:lnTo>
                  <a:lnTo>
                    <a:pt x="104" y="63"/>
                  </a:lnTo>
                  <a:lnTo>
                    <a:pt x="107" y="63"/>
                  </a:lnTo>
                  <a:lnTo>
                    <a:pt x="110" y="62"/>
                  </a:lnTo>
                  <a:lnTo>
                    <a:pt x="112" y="62"/>
                  </a:lnTo>
                  <a:lnTo>
                    <a:pt x="115" y="60"/>
                  </a:lnTo>
                  <a:lnTo>
                    <a:pt x="117" y="60"/>
                  </a:lnTo>
                  <a:lnTo>
                    <a:pt x="120" y="58"/>
                  </a:lnTo>
                  <a:lnTo>
                    <a:pt x="122" y="57"/>
                  </a:lnTo>
                  <a:lnTo>
                    <a:pt x="124" y="57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0" y="48"/>
                  </a:lnTo>
                  <a:lnTo>
                    <a:pt x="134" y="45"/>
                  </a:lnTo>
                  <a:lnTo>
                    <a:pt x="134" y="43"/>
                  </a:lnTo>
                  <a:lnTo>
                    <a:pt x="135" y="42"/>
                  </a:lnTo>
                  <a:lnTo>
                    <a:pt x="135" y="40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5" y="28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3"/>
                  </a:lnTo>
                  <a:lnTo>
                    <a:pt x="134" y="18"/>
                  </a:lnTo>
                  <a:lnTo>
                    <a:pt x="132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2" y="12"/>
                  </a:lnTo>
                  <a:lnTo>
                    <a:pt x="119" y="12"/>
                  </a:lnTo>
                  <a:lnTo>
                    <a:pt x="115" y="10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4" y="7"/>
                  </a:lnTo>
                  <a:lnTo>
                    <a:pt x="100" y="5"/>
                  </a:lnTo>
                  <a:lnTo>
                    <a:pt x="99" y="3"/>
                  </a:lnTo>
                  <a:lnTo>
                    <a:pt x="95" y="3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86"/>
            <p:cNvSpPr>
              <a:spLocks/>
            </p:cNvSpPr>
            <p:nvPr/>
          </p:nvSpPr>
          <p:spPr bwMode="auto">
            <a:xfrm>
              <a:off x="7880351" y="2520950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5"/>
                </a:cxn>
                <a:cxn ang="0">
                  <a:pos x="5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20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18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3" y="21"/>
                </a:cxn>
                <a:cxn ang="0">
                  <a:pos x="47" y="21"/>
                </a:cxn>
                <a:cxn ang="0">
                  <a:pos x="52" y="20"/>
                </a:cxn>
                <a:cxn ang="0">
                  <a:pos x="55" y="18"/>
                </a:cxn>
                <a:cxn ang="0">
                  <a:pos x="57" y="16"/>
                </a:cxn>
                <a:cxn ang="0">
                  <a:pos x="58" y="15"/>
                </a:cxn>
                <a:cxn ang="0">
                  <a:pos x="60" y="11"/>
                </a:cxn>
                <a:cxn ang="0">
                  <a:pos x="60" y="10"/>
                </a:cxn>
                <a:cxn ang="0">
                  <a:pos x="58" y="6"/>
                </a:cxn>
                <a:cxn ang="0">
                  <a:pos x="55" y="5"/>
                </a:cxn>
                <a:cxn ang="0">
                  <a:pos x="53" y="5"/>
                </a:cxn>
                <a:cxn ang="0">
                  <a:pos x="50" y="3"/>
                </a:cxn>
                <a:cxn ang="0">
                  <a:pos x="48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3" y="0"/>
                </a:cxn>
                <a:cxn ang="0">
                  <a:pos x="28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5" y="3"/>
                </a:cxn>
                <a:cxn ang="0">
                  <a:pos x="15" y="3"/>
                </a:cxn>
              </a:cxnLst>
              <a:rect l="0" t="0" r="r" b="b"/>
              <a:pathLst>
                <a:path w="60" h="25">
                  <a:moveTo>
                    <a:pt x="15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8" y="25"/>
                  </a:lnTo>
                  <a:lnTo>
                    <a:pt x="21" y="25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43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8" y="21"/>
                  </a:lnTo>
                  <a:lnTo>
                    <a:pt x="52" y="20"/>
                  </a:lnTo>
                  <a:lnTo>
                    <a:pt x="53" y="20"/>
                  </a:lnTo>
                  <a:lnTo>
                    <a:pt x="55" y="18"/>
                  </a:lnTo>
                  <a:lnTo>
                    <a:pt x="57" y="18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8" y="15"/>
                  </a:lnTo>
                  <a:lnTo>
                    <a:pt x="60" y="13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3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7877176" y="2517775"/>
              <a:ext cx="95250" cy="39688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8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3" y="12"/>
                </a:cxn>
                <a:cxn ang="0">
                  <a:pos x="2" y="13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8" y="23"/>
                </a:cxn>
                <a:cxn ang="0">
                  <a:pos x="13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20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3"/>
                </a:cxn>
                <a:cxn ang="0">
                  <a:pos x="17" y="3"/>
                </a:cxn>
              </a:cxnLst>
              <a:rect l="0" t="0" r="r" b="b"/>
              <a:pathLst>
                <a:path w="60" h="25">
                  <a:moveTo>
                    <a:pt x="17" y="3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3" y="25"/>
                  </a:lnTo>
                  <a:lnTo>
                    <a:pt x="37" y="25"/>
                  </a:lnTo>
                  <a:lnTo>
                    <a:pt x="39" y="23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20"/>
                  </a:lnTo>
                  <a:lnTo>
                    <a:pt x="57" y="18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3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8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7816851" y="2312988"/>
              <a:ext cx="84138" cy="152400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35" y="10"/>
                </a:cxn>
                <a:cxn ang="0">
                  <a:pos x="33" y="19"/>
                </a:cxn>
                <a:cxn ang="0">
                  <a:pos x="31" y="25"/>
                </a:cxn>
                <a:cxn ang="0">
                  <a:pos x="30" y="32"/>
                </a:cxn>
                <a:cxn ang="0">
                  <a:pos x="28" y="37"/>
                </a:cxn>
                <a:cxn ang="0">
                  <a:pos x="26" y="42"/>
                </a:cxn>
                <a:cxn ang="0">
                  <a:pos x="23" y="47"/>
                </a:cxn>
                <a:cxn ang="0">
                  <a:pos x="18" y="54"/>
                </a:cxn>
                <a:cxn ang="0">
                  <a:pos x="15" y="60"/>
                </a:cxn>
                <a:cxn ang="0">
                  <a:pos x="13" y="64"/>
                </a:cxn>
                <a:cxn ang="0">
                  <a:pos x="10" y="69"/>
                </a:cxn>
                <a:cxn ang="0">
                  <a:pos x="6" y="74"/>
                </a:cxn>
                <a:cxn ang="0">
                  <a:pos x="5" y="80"/>
                </a:cxn>
                <a:cxn ang="0">
                  <a:pos x="1" y="89"/>
                </a:cxn>
                <a:cxn ang="0">
                  <a:pos x="3" y="94"/>
                </a:cxn>
                <a:cxn ang="0">
                  <a:pos x="6" y="94"/>
                </a:cxn>
                <a:cxn ang="0">
                  <a:pos x="11" y="96"/>
                </a:cxn>
                <a:cxn ang="0">
                  <a:pos x="16" y="96"/>
                </a:cxn>
                <a:cxn ang="0">
                  <a:pos x="23" y="94"/>
                </a:cxn>
                <a:cxn ang="0">
                  <a:pos x="31" y="94"/>
                </a:cxn>
                <a:cxn ang="0">
                  <a:pos x="38" y="91"/>
                </a:cxn>
                <a:cxn ang="0">
                  <a:pos x="41" y="87"/>
                </a:cxn>
                <a:cxn ang="0">
                  <a:pos x="45" y="82"/>
                </a:cxn>
                <a:cxn ang="0">
                  <a:pos x="46" y="77"/>
                </a:cxn>
                <a:cxn ang="0">
                  <a:pos x="48" y="72"/>
                </a:cxn>
                <a:cxn ang="0">
                  <a:pos x="50" y="64"/>
                </a:cxn>
                <a:cxn ang="0">
                  <a:pos x="51" y="52"/>
                </a:cxn>
                <a:cxn ang="0">
                  <a:pos x="51" y="39"/>
                </a:cxn>
                <a:cxn ang="0">
                  <a:pos x="53" y="19"/>
                </a:cxn>
                <a:cxn ang="0">
                  <a:pos x="53" y="7"/>
                </a:cxn>
                <a:cxn ang="0">
                  <a:pos x="36" y="0"/>
                </a:cxn>
              </a:cxnLst>
              <a:rect l="0" t="0" r="r" b="b"/>
              <a:pathLst>
                <a:path w="53" h="96">
                  <a:moveTo>
                    <a:pt x="36" y="0"/>
                  </a:moveTo>
                  <a:lnTo>
                    <a:pt x="36" y="4"/>
                  </a:lnTo>
                  <a:lnTo>
                    <a:pt x="36" y="5"/>
                  </a:lnTo>
                  <a:lnTo>
                    <a:pt x="35" y="10"/>
                  </a:lnTo>
                  <a:lnTo>
                    <a:pt x="35" y="15"/>
                  </a:lnTo>
                  <a:lnTo>
                    <a:pt x="33" y="19"/>
                  </a:lnTo>
                  <a:lnTo>
                    <a:pt x="33" y="22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28" y="35"/>
                  </a:lnTo>
                  <a:lnTo>
                    <a:pt x="28" y="37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3" y="47"/>
                  </a:lnTo>
                  <a:lnTo>
                    <a:pt x="21" y="50"/>
                  </a:lnTo>
                  <a:lnTo>
                    <a:pt x="18" y="54"/>
                  </a:lnTo>
                  <a:lnTo>
                    <a:pt x="16" y="57"/>
                  </a:lnTo>
                  <a:lnTo>
                    <a:pt x="15" y="60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10" y="69"/>
                  </a:lnTo>
                  <a:lnTo>
                    <a:pt x="8" y="72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5" y="80"/>
                  </a:lnTo>
                  <a:lnTo>
                    <a:pt x="3" y="84"/>
                  </a:lnTo>
                  <a:lnTo>
                    <a:pt x="1" y="89"/>
                  </a:lnTo>
                  <a:lnTo>
                    <a:pt x="0" y="92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6" y="94"/>
                  </a:lnTo>
                  <a:lnTo>
                    <a:pt x="10" y="96"/>
                  </a:lnTo>
                  <a:lnTo>
                    <a:pt x="11" y="96"/>
                  </a:lnTo>
                  <a:lnTo>
                    <a:pt x="13" y="96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23" y="94"/>
                  </a:lnTo>
                  <a:lnTo>
                    <a:pt x="28" y="94"/>
                  </a:lnTo>
                  <a:lnTo>
                    <a:pt x="31" y="94"/>
                  </a:lnTo>
                  <a:lnTo>
                    <a:pt x="36" y="92"/>
                  </a:lnTo>
                  <a:lnTo>
                    <a:pt x="38" y="91"/>
                  </a:lnTo>
                  <a:lnTo>
                    <a:pt x="40" y="89"/>
                  </a:lnTo>
                  <a:lnTo>
                    <a:pt x="41" y="87"/>
                  </a:lnTo>
                  <a:lnTo>
                    <a:pt x="43" y="84"/>
                  </a:lnTo>
                  <a:lnTo>
                    <a:pt x="45" y="82"/>
                  </a:lnTo>
                  <a:lnTo>
                    <a:pt x="45" y="80"/>
                  </a:lnTo>
                  <a:lnTo>
                    <a:pt x="46" y="77"/>
                  </a:lnTo>
                  <a:lnTo>
                    <a:pt x="48" y="74"/>
                  </a:lnTo>
                  <a:lnTo>
                    <a:pt x="48" y="72"/>
                  </a:lnTo>
                  <a:lnTo>
                    <a:pt x="48" y="69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1" y="52"/>
                  </a:lnTo>
                  <a:lnTo>
                    <a:pt x="51" y="45"/>
                  </a:lnTo>
                  <a:lnTo>
                    <a:pt x="51" y="39"/>
                  </a:lnTo>
                  <a:lnTo>
                    <a:pt x="53" y="25"/>
                  </a:lnTo>
                  <a:lnTo>
                    <a:pt x="53" y="19"/>
                  </a:lnTo>
                  <a:lnTo>
                    <a:pt x="53" y="14"/>
                  </a:lnTo>
                  <a:lnTo>
                    <a:pt x="53" y="7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7781926" y="2228850"/>
              <a:ext cx="217488" cy="119063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5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7" y="28"/>
                </a:cxn>
                <a:cxn ang="0">
                  <a:pos x="5" y="35"/>
                </a:cxn>
                <a:cxn ang="0">
                  <a:pos x="2" y="40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5" y="57"/>
                </a:cxn>
                <a:cxn ang="0">
                  <a:pos x="12" y="63"/>
                </a:cxn>
                <a:cxn ang="0">
                  <a:pos x="18" y="67"/>
                </a:cxn>
                <a:cxn ang="0">
                  <a:pos x="27" y="70"/>
                </a:cxn>
                <a:cxn ang="0">
                  <a:pos x="37" y="73"/>
                </a:cxn>
                <a:cxn ang="0">
                  <a:pos x="50" y="75"/>
                </a:cxn>
                <a:cxn ang="0">
                  <a:pos x="60" y="75"/>
                </a:cxn>
                <a:cxn ang="0">
                  <a:pos x="68" y="75"/>
                </a:cxn>
                <a:cxn ang="0">
                  <a:pos x="78" y="72"/>
                </a:cxn>
                <a:cxn ang="0">
                  <a:pos x="93" y="67"/>
                </a:cxn>
                <a:cxn ang="0">
                  <a:pos x="107" y="63"/>
                </a:cxn>
                <a:cxn ang="0">
                  <a:pos x="115" y="62"/>
                </a:cxn>
                <a:cxn ang="0">
                  <a:pos x="122" y="58"/>
                </a:cxn>
                <a:cxn ang="0">
                  <a:pos x="127" y="55"/>
                </a:cxn>
                <a:cxn ang="0">
                  <a:pos x="130" y="50"/>
                </a:cxn>
                <a:cxn ang="0">
                  <a:pos x="135" y="43"/>
                </a:cxn>
                <a:cxn ang="0">
                  <a:pos x="137" y="37"/>
                </a:cxn>
                <a:cxn ang="0">
                  <a:pos x="135" y="32"/>
                </a:cxn>
                <a:cxn ang="0">
                  <a:pos x="135" y="25"/>
                </a:cxn>
                <a:cxn ang="0">
                  <a:pos x="132" y="15"/>
                </a:cxn>
                <a:cxn ang="0">
                  <a:pos x="120" y="13"/>
                </a:cxn>
                <a:cxn ang="0">
                  <a:pos x="114" y="10"/>
                </a:cxn>
                <a:cxn ang="0">
                  <a:pos x="107" y="8"/>
                </a:cxn>
                <a:cxn ang="0">
                  <a:pos x="105" y="8"/>
                </a:cxn>
                <a:cxn ang="0">
                  <a:pos x="105" y="8"/>
                </a:cxn>
                <a:cxn ang="0">
                  <a:pos x="97" y="5"/>
                </a:cxn>
                <a:cxn ang="0">
                  <a:pos x="90" y="2"/>
                </a:cxn>
                <a:cxn ang="0">
                  <a:pos x="80" y="0"/>
                </a:cxn>
                <a:cxn ang="0">
                  <a:pos x="72" y="0"/>
                </a:cxn>
                <a:cxn ang="0">
                  <a:pos x="62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42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35" y="10"/>
                </a:cxn>
              </a:cxnLst>
              <a:rect l="0" t="0" r="r" b="b"/>
              <a:pathLst>
                <a:path w="137" h="75">
                  <a:moveTo>
                    <a:pt x="35" y="10"/>
                  </a:moveTo>
                  <a:lnTo>
                    <a:pt x="33" y="12"/>
                  </a:lnTo>
                  <a:lnTo>
                    <a:pt x="30" y="12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18" y="17"/>
                  </a:lnTo>
                  <a:lnTo>
                    <a:pt x="17" y="18"/>
                  </a:lnTo>
                  <a:lnTo>
                    <a:pt x="13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8" y="62"/>
                  </a:lnTo>
                  <a:lnTo>
                    <a:pt x="12" y="63"/>
                  </a:lnTo>
                  <a:lnTo>
                    <a:pt x="13" y="65"/>
                  </a:lnTo>
                  <a:lnTo>
                    <a:pt x="17" y="67"/>
                  </a:lnTo>
                  <a:lnTo>
                    <a:pt x="18" y="67"/>
                  </a:lnTo>
                  <a:lnTo>
                    <a:pt x="22" y="68"/>
                  </a:lnTo>
                  <a:lnTo>
                    <a:pt x="23" y="70"/>
                  </a:lnTo>
                  <a:lnTo>
                    <a:pt x="27" y="70"/>
                  </a:lnTo>
                  <a:lnTo>
                    <a:pt x="30" y="72"/>
                  </a:lnTo>
                  <a:lnTo>
                    <a:pt x="33" y="72"/>
                  </a:lnTo>
                  <a:lnTo>
                    <a:pt x="37" y="73"/>
                  </a:lnTo>
                  <a:lnTo>
                    <a:pt x="40" y="73"/>
                  </a:lnTo>
                  <a:lnTo>
                    <a:pt x="43" y="73"/>
                  </a:lnTo>
                  <a:lnTo>
                    <a:pt x="50" y="75"/>
                  </a:lnTo>
                  <a:lnTo>
                    <a:pt x="53" y="75"/>
                  </a:lnTo>
                  <a:lnTo>
                    <a:pt x="57" y="75"/>
                  </a:lnTo>
                  <a:lnTo>
                    <a:pt x="60" y="75"/>
                  </a:lnTo>
                  <a:lnTo>
                    <a:pt x="62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72" y="73"/>
                  </a:lnTo>
                  <a:lnTo>
                    <a:pt x="75" y="73"/>
                  </a:lnTo>
                  <a:lnTo>
                    <a:pt x="78" y="72"/>
                  </a:lnTo>
                  <a:lnTo>
                    <a:pt x="82" y="72"/>
                  </a:lnTo>
                  <a:lnTo>
                    <a:pt x="88" y="70"/>
                  </a:lnTo>
                  <a:lnTo>
                    <a:pt x="93" y="67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07" y="63"/>
                  </a:lnTo>
                  <a:lnTo>
                    <a:pt x="110" y="63"/>
                  </a:lnTo>
                  <a:lnTo>
                    <a:pt x="112" y="63"/>
                  </a:lnTo>
                  <a:lnTo>
                    <a:pt x="115" y="62"/>
                  </a:lnTo>
                  <a:lnTo>
                    <a:pt x="117" y="60"/>
                  </a:lnTo>
                  <a:lnTo>
                    <a:pt x="120" y="60"/>
                  </a:lnTo>
                  <a:lnTo>
                    <a:pt x="122" y="58"/>
                  </a:lnTo>
                  <a:lnTo>
                    <a:pt x="124" y="57"/>
                  </a:lnTo>
                  <a:lnTo>
                    <a:pt x="125" y="57"/>
                  </a:lnTo>
                  <a:lnTo>
                    <a:pt x="127" y="55"/>
                  </a:lnTo>
                  <a:lnTo>
                    <a:pt x="129" y="53"/>
                  </a:lnTo>
                  <a:lnTo>
                    <a:pt x="129" y="52"/>
                  </a:lnTo>
                  <a:lnTo>
                    <a:pt x="130" y="50"/>
                  </a:lnTo>
                  <a:lnTo>
                    <a:pt x="134" y="47"/>
                  </a:lnTo>
                  <a:lnTo>
                    <a:pt x="134" y="45"/>
                  </a:lnTo>
                  <a:lnTo>
                    <a:pt x="135" y="43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7" y="37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5" y="32"/>
                  </a:lnTo>
                  <a:lnTo>
                    <a:pt x="135" y="30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4" y="23"/>
                  </a:lnTo>
                  <a:lnTo>
                    <a:pt x="134" y="20"/>
                  </a:lnTo>
                  <a:lnTo>
                    <a:pt x="132" y="15"/>
                  </a:lnTo>
                  <a:lnTo>
                    <a:pt x="127" y="15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9" y="12"/>
                  </a:lnTo>
                  <a:lnTo>
                    <a:pt x="115" y="12"/>
                  </a:lnTo>
                  <a:lnTo>
                    <a:pt x="114" y="10"/>
                  </a:lnTo>
                  <a:lnTo>
                    <a:pt x="110" y="10"/>
                  </a:lnTo>
                  <a:lnTo>
                    <a:pt x="109" y="10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7" y="5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90" y="2"/>
                  </a:lnTo>
                  <a:lnTo>
                    <a:pt x="87" y="2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5" y="2"/>
                  </a:lnTo>
                  <a:lnTo>
                    <a:pt x="62" y="2"/>
                  </a:lnTo>
                  <a:lnTo>
                    <a:pt x="58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0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7778751" y="2224088"/>
              <a:ext cx="215900" cy="119063"/>
            </a:xfrm>
            <a:custGeom>
              <a:avLst/>
              <a:gdLst/>
              <a:ahLst/>
              <a:cxnLst>
                <a:cxn ang="0">
                  <a:pos x="29" y="11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9" y="21"/>
                </a:cxn>
                <a:cxn ang="0">
                  <a:pos x="5" y="28"/>
                </a:cxn>
                <a:cxn ang="0">
                  <a:pos x="4" y="33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4" y="56"/>
                </a:cxn>
                <a:cxn ang="0">
                  <a:pos x="10" y="61"/>
                </a:cxn>
                <a:cxn ang="0">
                  <a:pos x="19" y="66"/>
                </a:cxn>
                <a:cxn ang="0">
                  <a:pos x="27" y="70"/>
                </a:cxn>
                <a:cxn ang="0">
                  <a:pos x="35" y="71"/>
                </a:cxn>
                <a:cxn ang="0">
                  <a:pos x="45" y="73"/>
                </a:cxn>
                <a:cxn ang="0">
                  <a:pos x="55" y="75"/>
                </a:cxn>
                <a:cxn ang="0">
                  <a:pos x="65" y="73"/>
                </a:cxn>
                <a:cxn ang="0">
                  <a:pos x="74" y="71"/>
                </a:cxn>
                <a:cxn ang="0">
                  <a:pos x="87" y="68"/>
                </a:cxn>
                <a:cxn ang="0">
                  <a:pos x="104" y="63"/>
                </a:cxn>
                <a:cxn ang="0">
                  <a:pos x="112" y="61"/>
                </a:cxn>
                <a:cxn ang="0">
                  <a:pos x="119" y="58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4" y="43"/>
                </a:cxn>
                <a:cxn ang="0">
                  <a:pos x="136" y="38"/>
                </a:cxn>
                <a:cxn ang="0">
                  <a:pos x="136" y="31"/>
                </a:cxn>
                <a:cxn ang="0">
                  <a:pos x="136" y="26"/>
                </a:cxn>
                <a:cxn ang="0">
                  <a:pos x="132" y="18"/>
                </a:cxn>
                <a:cxn ang="0">
                  <a:pos x="124" y="13"/>
                </a:cxn>
                <a:cxn ang="0">
                  <a:pos x="116" y="10"/>
                </a:cxn>
                <a:cxn ang="0">
                  <a:pos x="109" y="8"/>
                </a:cxn>
                <a:cxn ang="0">
                  <a:pos x="106" y="8"/>
                </a:cxn>
                <a:cxn ang="0">
                  <a:pos x="104" y="6"/>
                </a:cxn>
                <a:cxn ang="0">
                  <a:pos x="101" y="5"/>
                </a:cxn>
                <a:cxn ang="0">
                  <a:pos x="92" y="1"/>
                </a:cxn>
                <a:cxn ang="0">
                  <a:pos x="84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5" y="3"/>
                </a:cxn>
                <a:cxn ang="0">
                  <a:pos x="50" y="3"/>
                </a:cxn>
                <a:cxn ang="0">
                  <a:pos x="42" y="3"/>
                </a:cxn>
                <a:cxn ang="0">
                  <a:pos x="37" y="3"/>
                </a:cxn>
                <a:cxn ang="0">
                  <a:pos x="35" y="6"/>
                </a:cxn>
                <a:cxn ang="0">
                  <a:pos x="35" y="8"/>
                </a:cxn>
              </a:cxnLst>
              <a:rect l="0" t="0" r="r" b="b"/>
              <a:pathLst>
                <a:path w="136" h="75">
                  <a:moveTo>
                    <a:pt x="35" y="10"/>
                  </a:moveTo>
                  <a:lnTo>
                    <a:pt x="32" y="10"/>
                  </a:lnTo>
                  <a:lnTo>
                    <a:pt x="29" y="11"/>
                  </a:lnTo>
                  <a:lnTo>
                    <a:pt x="25" y="11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2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7" y="58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5" y="65"/>
                  </a:lnTo>
                  <a:lnTo>
                    <a:pt x="19" y="66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2" y="71"/>
                  </a:lnTo>
                  <a:lnTo>
                    <a:pt x="35" y="71"/>
                  </a:lnTo>
                  <a:lnTo>
                    <a:pt x="39" y="73"/>
                  </a:lnTo>
                  <a:lnTo>
                    <a:pt x="42" y="73"/>
                  </a:lnTo>
                  <a:lnTo>
                    <a:pt x="45" y="73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5" y="75"/>
                  </a:lnTo>
                  <a:lnTo>
                    <a:pt x="59" y="75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2" y="73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80" y="70"/>
                  </a:lnTo>
                  <a:lnTo>
                    <a:pt x="87" y="68"/>
                  </a:lnTo>
                  <a:lnTo>
                    <a:pt x="94" y="66"/>
                  </a:lnTo>
                  <a:lnTo>
                    <a:pt x="101" y="65"/>
                  </a:lnTo>
                  <a:lnTo>
                    <a:pt x="104" y="63"/>
                  </a:lnTo>
                  <a:lnTo>
                    <a:pt x="106" y="63"/>
                  </a:lnTo>
                  <a:lnTo>
                    <a:pt x="109" y="63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0"/>
                  </a:lnTo>
                  <a:lnTo>
                    <a:pt x="119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4" y="55"/>
                  </a:lnTo>
                  <a:lnTo>
                    <a:pt x="126" y="53"/>
                  </a:lnTo>
                  <a:lnTo>
                    <a:pt x="127" y="51"/>
                  </a:lnTo>
                  <a:lnTo>
                    <a:pt x="129" y="50"/>
                  </a:lnTo>
                  <a:lnTo>
                    <a:pt x="131" y="50"/>
                  </a:lnTo>
                  <a:lnTo>
                    <a:pt x="132" y="46"/>
                  </a:lnTo>
                  <a:lnTo>
                    <a:pt x="134" y="43"/>
                  </a:lnTo>
                  <a:lnTo>
                    <a:pt x="134" y="41"/>
                  </a:lnTo>
                  <a:lnTo>
                    <a:pt x="136" y="40"/>
                  </a:lnTo>
                  <a:lnTo>
                    <a:pt x="136" y="38"/>
                  </a:lnTo>
                  <a:lnTo>
                    <a:pt x="136" y="36"/>
                  </a:lnTo>
                  <a:lnTo>
                    <a:pt x="136" y="35"/>
                  </a:lnTo>
                  <a:lnTo>
                    <a:pt x="136" y="31"/>
                  </a:lnTo>
                  <a:lnTo>
                    <a:pt x="136" y="30"/>
                  </a:lnTo>
                  <a:lnTo>
                    <a:pt x="136" y="28"/>
                  </a:lnTo>
                  <a:lnTo>
                    <a:pt x="136" y="26"/>
                  </a:lnTo>
                  <a:lnTo>
                    <a:pt x="134" y="25"/>
                  </a:lnTo>
                  <a:lnTo>
                    <a:pt x="134" y="23"/>
                  </a:lnTo>
                  <a:lnTo>
                    <a:pt x="132" y="18"/>
                  </a:lnTo>
                  <a:lnTo>
                    <a:pt x="131" y="15"/>
                  </a:lnTo>
                  <a:lnTo>
                    <a:pt x="127" y="13"/>
                  </a:lnTo>
                  <a:lnTo>
                    <a:pt x="124" y="13"/>
                  </a:lnTo>
                  <a:lnTo>
                    <a:pt x="121" y="11"/>
                  </a:lnTo>
                  <a:lnTo>
                    <a:pt x="117" y="11"/>
                  </a:lnTo>
                  <a:lnTo>
                    <a:pt x="116" y="10"/>
                  </a:lnTo>
                  <a:lnTo>
                    <a:pt x="112" y="10"/>
                  </a:lnTo>
                  <a:lnTo>
                    <a:pt x="111" y="10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1" y="5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2" y="1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4" y="3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7794626" y="2451100"/>
              <a:ext cx="95250" cy="3968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7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2" y="19"/>
                </a:cxn>
                <a:cxn ang="0">
                  <a:pos x="5" y="20"/>
                </a:cxn>
                <a:cxn ang="0">
                  <a:pos x="9" y="24"/>
                </a:cxn>
                <a:cxn ang="0">
                  <a:pos x="14" y="25"/>
                </a:cxn>
                <a:cxn ang="0">
                  <a:pos x="20" y="25"/>
                </a:cxn>
                <a:cxn ang="0">
                  <a:pos x="25" y="25"/>
                </a:cxn>
                <a:cxn ang="0">
                  <a:pos x="30" y="25"/>
                </a:cxn>
                <a:cxn ang="0">
                  <a:pos x="37" y="25"/>
                </a:cxn>
                <a:cxn ang="0">
                  <a:pos x="45" y="22"/>
                </a:cxn>
                <a:cxn ang="0">
                  <a:pos x="47" y="22"/>
                </a:cxn>
                <a:cxn ang="0">
                  <a:pos x="52" y="20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60" y="15"/>
                </a:cxn>
                <a:cxn ang="0">
                  <a:pos x="60" y="12"/>
                </a:cxn>
                <a:cxn ang="0">
                  <a:pos x="60" y="10"/>
                </a:cxn>
                <a:cxn ang="0">
                  <a:pos x="59" y="7"/>
                </a:cxn>
                <a:cxn ang="0">
                  <a:pos x="57" y="5"/>
                </a:cxn>
                <a:cxn ang="0">
                  <a:pos x="54" y="5"/>
                </a:cxn>
                <a:cxn ang="0">
                  <a:pos x="52" y="5"/>
                </a:cxn>
                <a:cxn ang="0">
                  <a:pos x="49" y="4"/>
                </a:cxn>
                <a:cxn ang="0">
                  <a:pos x="49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0" y="2"/>
                </a:cxn>
                <a:cxn ang="0">
                  <a:pos x="35" y="0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60" h="25">
                  <a:moveTo>
                    <a:pt x="17" y="4"/>
                  </a:moveTo>
                  <a:lnTo>
                    <a:pt x="14" y="5"/>
                  </a:lnTo>
                  <a:lnTo>
                    <a:pt x="12" y="5"/>
                  </a:lnTo>
                  <a:lnTo>
                    <a:pt x="9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2" y="24"/>
                  </a:lnTo>
                  <a:lnTo>
                    <a:pt x="14" y="25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7" y="25"/>
                  </a:lnTo>
                  <a:lnTo>
                    <a:pt x="39" y="24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9" y="17"/>
                  </a:lnTo>
                  <a:lnTo>
                    <a:pt x="59" y="17"/>
                  </a:lnTo>
                  <a:lnTo>
                    <a:pt x="60" y="15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7794626" y="2449513"/>
              <a:ext cx="93663" cy="39688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6"/>
                </a:cxn>
                <a:cxn ang="0">
                  <a:pos x="5" y="6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9" y="23"/>
                </a:cxn>
                <a:cxn ang="0">
                  <a:pos x="14" y="25"/>
                </a:cxn>
                <a:cxn ang="0">
                  <a:pos x="19" y="25"/>
                </a:cxn>
                <a:cxn ang="0">
                  <a:pos x="24" y="25"/>
                </a:cxn>
                <a:cxn ang="0">
                  <a:pos x="30" y="25"/>
                </a:cxn>
                <a:cxn ang="0">
                  <a:pos x="35" y="25"/>
                </a:cxn>
                <a:cxn ang="0">
                  <a:pos x="44" y="21"/>
                </a:cxn>
                <a:cxn ang="0">
                  <a:pos x="47" y="21"/>
                </a:cxn>
                <a:cxn ang="0">
                  <a:pos x="50" y="21"/>
                </a:cxn>
                <a:cxn ang="0">
                  <a:pos x="54" y="20"/>
                </a:cxn>
                <a:cxn ang="0">
                  <a:pos x="57" y="16"/>
                </a:cxn>
                <a:cxn ang="0">
                  <a:pos x="59" y="15"/>
                </a:cxn>
                <a:cxn ang="0">
                  <a:pos x="59" y="11"/>
                </a:cxn>
                <a:cxn ang="0">
                  <a:pos x="59" y="10"/>
                </a:cxn>
                <a:cxn ang="0">
                  <a:pos x="59" y="6"/>
                </a:cxn>
                <a:cxn ang="0">
                  <a:pos x="55" y="5"/>
                </a:cxn>
                <a:cxn ang="0">
                  <a:pos x="52" y="5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39" y="1"/>
                </a:cxn>
                <a:cxn ang="0">
                  <a:pos x="34" y="0"/>
                </a:cxn>
                <a:cxn ang="0">
                  <a:pos x="29" y="1"/>
                </a:cxn>
                <a:cxn ang="0">
                  <a:pos x="24" y="1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5" y="5"/>
                </a:cxn>
              </a:cxnLst>
              <a:rect l="0" t="0" r="r" b="b"/>
              <a:pathLst>
                <a:path w="59" h="25">
                  <a:moveTo>
                    <a:pt x="15" y="5"/>
                  </a:moveTo>
                  <a:lnTo>
                    <a:pt x="12" y="5"/>
                  </a:lnTo>
                  <a:lnTo>
                    <a:pt x="10" y="5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9" y="23"/>
                  </a:lnTo>
                  <a:lnTo>
                    <a:pt x="10" y="23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4" y="25"/>
                  </a:lnTo>
                  <a:lnTo>
                    <a:pt x="27" y="25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5"/>
                  </a:lnTo>
                  <a:lnTo>
                    <a:pt x="39" y="23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7" y="21"/>
                  </a:lnTo>
                  <a:lnTo>
                    <a:pt x="49" y="21"/>
                  </a:lnTo>
                  <a:lnTo>
                    <a:pt x="50" y="21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9" y="16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1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7631113" y="2287588"/>
              <a:ext cx="115888" cy="203200"/>
            </a:xfrm>
            <a:custGeom>
              <a:avLst/>
              <a:gdLst/>
              <a:ahLst/>
              <a:cxnLst>
                <a:cxn ang="0">
                  <a:pos x="50" y="3"/>
                </a:cxn>
                <a:cxn ang="0">
                  <a:pos x="48" y="10"/>
                </a:cxn>
                <a:cxn ang="0">
                  <a:pos x="48" y="16"/>
                </a:cxn>
                <a:cxn ang="0">
                  <a:pos x="46" y="21"/>
                </a:cxn>
                <a:cxn ang="0">
                  <a:pos x="45" y="26"/>
                </a:cxn>
                <a:cxn ang="0">
                  <a:pos x="43" y="35"/>
                </a:cxn>
                <a:cxn ang="0">
                  <a:pos x="40" y="43"/>
                </a:cxn>
                <a:cxn ang="0">
                  <a:pos x="38" y="50"/>
                </a:cxn>
                <a:cxn ang="0">
                  <a:pos x="35" y="56"/>
                </a:cxn>
                <a:cxn ang="0">
                  <a:pos x="31" y="61"/>
                </a:cxn>
                <a:cxn ang="0">
                  <a:pos x="28" y="68"/>
                </a:cxn>
                <a:cxn ang="0">
                  <a:pos x="21" y="78"/>
                </a:cxn>
                <a:cxn ang="0">
                  <a:pos x="18" y="83"/>
                </a:cxn>
                <a:cxn ang="0">
                  <a:pos x="15" y="90"/>
                </a:cxn>
                <a:cxn ang="0">
                  <a:pos x="11" y="96"/>
                </a:cxn>
                <a:cxn ang="0">
                  <a:pos x="8" y="105"/>
                </a:cxn>
                <a:cxn ang="0">
                  <a:pos x="5" y="112"/>
                </a:cxn>
                <a:cxn ang="0">
                  <a:pos x="3" y="117"/>
                </a:cxn>
                <a:cxn ang="0">
                  <a:pos x="1" y="123"/>
                </a:cxn>
                <a:cxn ang="0">
                  <a:pos x="3" y="127"/>
                </a:cxn>
                <a:cxn ang="0">
                  <a:pos x="10" y="128"/>
                </a:cxn>
                <a:cxn ang="0">
                  <a:pos x="15" y="128"/>
                </a:cxn>
                <a:cxn ang="0">
                  <a:pos x="21" y="128"/>
                </a:cxn>
                <a:cxn ang="0">
                  <a:pos x="28" y="128"/>
                </a:cxn>
                <a:cxn ang="0">
                  <a:pos x="36" y="128"/>
                </a:cxn>
                <a:cxn ang="0">
                  <a:pos x="50" y="125"/>
                </a:cxn>
                <a:cxn ang="0">
                  <a:pos x="55" y="120"/>
                </a:cxn>
                <a:cxn ang="0">
                  <a:pos x="58" y="115"/>
                </a:cxn>
                <a:cxn ang="0">
                  <a:pos x="61" y="108"/>
                </a:cxn>
                <a:cxn ang="0">
                  <a:pos x="65" y="102"/>
                </a:cxn>
                <a:cxn ang="0">
                  <a:pos x="66" y="93"/>
                </a:cxn>
                <a:cxn ang="0">
                  <a:pos x="68" y="85"/>
                </a:cxn>
                <a:cxn ang="0">
                  <a:pos x="70" y="78"/>
                </a:cxn>
                <a:cxn ang="0">
                  <a:pos x="70" y="60"/>
                </a:cxn>
                <a:cxn ang="0">
                  <a:pos x="71" y="43"/>
                </a:cxn>
                <a:cxn ang="0">
                  <a:pos x="71" y="25"/>
                </a:cxn>
                <a:cxn ang="0">
                  <a:pos x="73" y="8"/>
                </a:cxn>
                <a:cxn ang="0">
                  <a:pos x="50" y="0"/>
                </a:cxn>
              </a:cxnLst>
              <a:rect l="0" t="0" r="r" b="b"/>
              <a:pathLst>
                <a:path w="73" h="128">
                  <a:moveTo>
                    <a:pt x="50" y="0"/>
                  </a:moveTo>
                  <a:lnTo>
                    <a:pt x="50" y="3"/>
                  </a:lnTo>
                  <a:lnTo>
                    <a:pt x="50" y="6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8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5" y="25"/>
                  </a:lnTo>
                  <a:lnTo>
                    <a:pt x="45" y="26"/>
                  </a:lnTo>
                  <a:lnTo>
                    <a:pt x="45" y="30"/>
                  </a:lnTo>
                  <a:lnTo>
                    <a:pt x="43" y="35"/>
                  </a:lnTo>
                  <a:lnTo>
                    <a:pt x="41" y="38"/>
                  </a:lnTo>
                  <a:lnTo>
                    <a:pt x="40" y="43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36" y="53"/>
                  </a:lnTo>
                  <a:lnTo>
                    <a:pt x="35" y="56"/>
                  </a:lnTo>
                  <a:lnTo>
                    <a:pt x="33" y="60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8" y="68"/>
                  </a:lnTo>
                  <a:lnTo>
                    <a:pt x="25" y="73"/>
                  </a:lnTo>
                  <a:lnTo>
                    <a:pt x="21" y="78"/>
                  </a:lnTo>
                  <a:lnTo>
                    <a:pt x="20" y="80"/>
                  </a:lnTo>
                  <a:lnTo>
                    <a:pt x="18" y="83"/>
                  </a:lnTo>
                  <a:lnTo>
                    <a:pt x="16" y="86"/>
                  </a:lnTo>
                  <a:lnTo>
                    <a:pt x="15" y="90"/>
                  </a:lnTo>
                  <a:lnTo>
                    <a:pt x="13" y="93"/>
                  </a:lnTo>
                  <a:lnTo>
                    <a:pt x="11" y="96"/>
                  </a:lnTo>
                  <a:lnTo>
                    <a:pt x="10" y="100"/>
                  </a:lnTo>
                  <a:lnTo>
                    <a:pt x="8" y="105"/>
                  </a:lnTo>
                  <a:lnTo>
                    <a:pt x="6" y="110"/>
                  </a:lnTo>
                  <a:lnTo>
                    <a:pt x="5" y="112"/>
                  </a:lnTo>
                  <a:lnTo>
                    <a:pt x="3" y="115"/>
                  </a:lnTo>
                  <a:lnTo>
                    <a:pt x="3" y="117"/>
                  </a:lnTo>
                  <a:lnTo>
                    <a:pt x="1" y="120"/>
                  </a:lnTo>
                  <a:lnTo>
                    <a:pt x="1" y="123"/>
                  </a:lnTo>
                  <a:lnTo>
                    <a:pt x="0" y="125"/>
                  </a:lnTo>
                  <a:lnTo>
                    <a:pt x="3" y="127"/>
                  </a:lnTo>
                  <a:lnTo>
                    <a:pt x="6" y="127"/>
                  </a:lnTo>
                  <a:lnTo>
                    <a:pt x="10" y="128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8" y="128"/>
                  </a:lnTo>
                  <a:lnTo>
                    <a:pt x="21" y="128"/>
                  </a:lnTo>
                  <a:lnTo>
                    <a:pt x="25" y="128"/>
                  </a:lnTo>
                  <a:lnTo>
                    <a:pt x="28" y="128"/>
                  </a:lnTo>
                  <a:lnTo>
                    <a:pt x="31" y="128"/>
                  </a:lnTo>
                  <a:lnTo>
                    <a:pt x="36" y="128"/>
                  </a:lnTo>
                  <a:lnTo>
                    <a:pt x="43" y="127"/>
                  </a:lnTo>
                  <a:lnTo>
                    <a:pt x="50" y="125"/>
                  </a:lnTo>
                  <a:lnTo>
                    <a:pt x="51" y="123"/>
                  </a:lnTo>
                  <a:lnTo>
                    <a:pt x="55" y="120"/>
                  </a:lnTo>
                  <a:lnTo>
                    <a:pt x="56" y="117"/>
                  </a:lnTo>
                  <a:lnTo>
                    <a:pt x="58" y="115"/>
                  </a:lnTo>
                  <a:lnTo>
                    <a:pt x="60" y="112"/>
                  </a:lnTo>
                  <a:lnTo>
                    <a:pt x="61" y="108"/>
                  </a:lnTo>
                  <a:lnTo>
                    <a:pt x="63" y="105"/>
                  </a:lnTo>
                  <a:lnTo>
                    <a:pt x="65" y="102"/>
                  </a:lnTo>
                  <a:lnTo>
                    <a:pt x="65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8" y="85"/>
                  </a:lnTo>
                  <a:lnTo>
                    <a:pt x="68" y="81"/>
                  </a:lnTo>
                  <a:lnTo>
                    <a:pt x="70" y="78"/>
                  </a:lnTo>
                  <a:lnTo>
                    <a:pt x="70" y="70"/>
                  </a:lnTo>
                  <a:lnTo>
                    <a:pt x="70" y="60"/>
                  </a:lnTo>
                  <a:lnTo>
                    <a:pt x="71" y="51"/>
                  </a:lnTo>
                  <a:lnTo>
                    <a:pt x="71" y="43"/>
                  </a:lnTo>
                  <a:lnTo>
                    <a:pt x="71" y="35"/>
                  </a:lnTo>
                  <a:lnTo>
                    <a:pt x="71" y="25"/>
                  </a:lnTo>
                  <a:lnTo>
                    <a:pt x="71" y="16"/>
                  </a:lnTo>
                  <a:lnTo>
                    <a:pt x="73" y="8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A4400"/>
            </a:solidFill>
            <a:ln w="0">
              <a:solidFill>
                <a:srgbClr val="AA4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581901" y="2170113"/>
              <a:ext cx="298450" cy="161925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29" y="20"/>
                </a:cxn>
                <a:cxn ang="0">
                  <a:pos x="19" y="25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2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2"/>
                </a:cxn>
                <a:cxn ang="0">
                  <a:pos x="7" y="77"/>
                </a:cxn>
                <a:cxn ang="0">
                  <a:pos x="16" y="85"/>
                </a:cxn>
                <a:cxn ang="0">
                  <a:pos x="26" y="92"/>
                </a:cxn>
                <a:cxn ang="0">
                  <a:pos x="37" y="97"/>
                </a:cxn>
                <a:cxn ang="0">
                  <a:pos x="51" y="100"/>
                </a:cxn>
                <a:cxn ang="0">
                  <a:pos x="64" y="102"/>
                </a:cxn>
                <a:cxn ang="0">
                  <a:pos x="77" y="102"/>
                </a:cxn>
                <a:cxn ang="0">
                  <a:pos x="91" y="102"/>
                </a:cxn>
                <a:cxn ang="0">
                  <a:pos x="102" y="100"/>
                </a:cxn>
                <a:cxn ang="0">
                  <a:pos x="121" y="95"/>
                </a:cxn>
                <a:cxn ang="0">
                  <a:pos x="143" y="89"/>
                </a:cxn>
                <a:cxn ang="0">
                  <a:pos x="154" y="85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8" y="70"/>
                </a:cxn>
                <a:cxn ang="0">
                  <a:pos x="183" y="64"/>
                </a:cxn>
                <a:cxn ang="0">
                  <a:pos x="186" y="55"/>
                </a:cxn>
                <a:cxn ang="0">
                  <a:pos x="188" y="49"/>
                </a:cxn>
                <a:cxn ang="0">
                  <a:pos x="186" y="40"/>
                </a:cxn>
                <a:cxn ang="0">
                  <a:pos x="184" y="32"/>
                </a:cxn>
                <a:cxn ang="0">
                  <a:pos x="179" y="22"/>
                </a:cxn>
                <a:cxn ang="0">
                  <a:pos x="166" y="17"/>
                </a:cxn>
                <a:cxn ang="0">
                  <a:pos x="156" y="13"/>
                </a:cxn>
                <a:cxn ang="0">
                  <a:pos x="149" y="12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3" y="10"/>
                </a:cxn>
                <a:cxn ang="0">
                  <a:pos x="143" y="10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3" y="2"/>
                </a:cxn>
                <a:cxn ang="0">
                  <a:pos x="111" y="0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1" y="7"/>
                </a:cxn>
                <a:cxn ang="0">
                  <a:pos x="49" y="8"/>
                </a:cxn>
                <a:cxn ang="0">
                  <a:pos x="49" y="12"/>
                </a:cxn>
                <a:cxn ang="0">
                  <a:pos x="49" y="15"/>
                </a:cxn>
              </a:cxnLst>
              <a:rect l="0" t="0" r="r" b="b"/>
              <a:pathLst>
                <a:path w="188" h="102">
                  <a:moveTo>
                    <a:pt x="49" y="15"/>
                  </a:moveTo>
                  <a:lnTo>
                    <a:pt x="46" y="15"/>
                  </a:lnTo>
                  <a:lnTo>
                    <a:pt x="41" y="17"/>
                  </a:lnTo>
                  <a:lnTo>
                    <a:pt x="37" y="18"/>
                  </a:lnTo>
                  <a:lnTo>
                    <a:pt x="32" y="18"/>
                  </a:lnTo>
                  <a:lnTo>
                    <a:pt x="29" y="20"/>
                  </a:lnTo>
                  <a:lnTo>
                    <a:pt x="26" y="22"/>
                  </a:lnTo>
                  <a:lnTo>
                    <a:pt x="22" y="23"/>
                  </a:lnTo>
                  <a:lnTo>
                    <a:pt x="19" y="25"/>
                  </a:lnTo>
                  <a:lnTo>
                    <a:pt x="17" y="27"/>
                  </a:lnTo>
                  <a:lnTo>
                    <a:pt x="14" y="28"/>
                  </a:lnTo>
                  <a:lnTo>
                    <a:pt x="12" y="32"/>
                  </a:lnTo>
                  <a:lnTo>
                    <a:pt x="11" y="34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2"/>
                  </a:lnTo>
                  <a:lnTo>
                    <a:pt x="2" y="54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6" y="85"/>
                  </a:lnTo>
                  <a:lnTo>
                    <a:pt x="19" y="89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29" y="94"/>
                  </a:lnTo>
                  <a:lnTo>
                    <a:pt x="34" y="95"/>
                  </a:lnTo>
                  <a:lnTo>
                    <a:pt x="37" y="97"/>
                  </a:lnTo>
                  <a:lnTo>
                    <a:pt x="41" y="99"/>
                  </a:lnTo>
                  <a:lnTo>
                    <a:pt x="46" y="99"/>
                  </a:lnTo>
                  <a:lnTo>
                    <a:pt x="51" y="100"/>
                  </a:lnTo>
                  <a:lnTo>
                    <a:pt x="54" y="100"/>
                  </a:lnTo>
                  <a:lnTo>
                    <a:pt x="59" y="100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2"/>
                  </a:lnTo>
                  <a:lnTo>
                    <a:pt x="77" y="102"/>
                  </a:lnTo>
                  <a:lnTo>
                    <a:pt x="82" y="102"/>
                  </a:lnTo>
                  <a:lnTo>
                    <a:pt x="86" y="102"/>
                  </a:lnTo>
                  <a:lnTo>
                    <a:pt x="91" y="102"/>
                  </a:lnTo>
                  <a:lnTo>
                    <a:pt x="94" y="102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7" y="99"/>
                  </a:lnTo>
                  <a:lnTo>
                    <a:pt x="113" y="97"/>
                  </a:lnTo>
                  <a:lnTo>
                    <a:pt x="121" y="95"/>
                  </a:lnTo>
                  <a:lnTo>
                    <a:pt x="129" y="92"/>
                  </a:lnTo>
                  <a:lnTo>
                    <a:pt x="138" y="89"/>
                  </a:lnTo>
                  <a:lnTo>
                    <a:pt x="143" y="89"/>
                  </a:lnTo>
                  <a:lnTo>
                    <a:pt x="146" y="87"/>
                  </a:lnTo>
                  <a:lnTo>
                    <a:pt x="151" y="87"/>
                  </a:lnTo>
                  <a:lnTo>
                    <a:pt x="154" y="85"/>
                  </a:lnTo>
                  <a:lnTo>
                    <a:pt x="158" y="84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8" y="80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5"/>
                  </a:lnTo>
                  <a:lnTo>
                    <a:pt x="176" y="72"/>
                  </a:lnTo>
                  <a:lnTo>
                    <a:pt x="178" y="70"/>
                  </a:lnTo>
                  <a:lnTo>
                    <a:pt x="179" y="69"/>
                  </a:lnTo>
                  <a:lnTo>
                    <a:pt x="181" y="65"/>
                  </a:lnTo>
                  <a:lnTo>
                    <a:pt x="183" y="64"/>
                  </a:lnTo>
                  <a:lnTo>
                    <a:pt x="184" y="62"/>
                  </a:lnTo>
                  <a:lnTo>
                    <a:pt x="184" y="59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8" y="50"/>
                  </a:lnTo>
                  <a:lnTo>
                    <a:pt x="188" y="49"/>
                  </a:lnTo>
                  <a:lnTo>
                    <a:pt x="188" y="45"/>
                  </a:lnTo>
                  <a:lnTo>
                    <a:pt x="188" y="42"/>
                  </a:lnTo>
                  <a:lnTo>
                    <a:pt x="186" y="40"/>
                  </a:lnTo>
                  <a:lnTo>
                    <a:pt x="186" y="37"/>
                  </a:lnTo>
                  <a:lnTo>
                    <a:pt x="186" y="35"/>
                  </a:lnTo>
                  <a:lnTo>
                    <a:pt x="184" y="32"/>
                  </a:lnTo>
                  <a:lnTo>
                    <a:pt x="184" y="28"/>
                  </a:lnTo>
                  <a:lnTo>
                    <a:pt x="183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18"/>
                  </a:lnTo>
                  <a:lnTo>
                    <a:pt x="166" y="17"/>
                  </a:lnTo>
                  <a:lnTo>
                    <a:pt x="163" y="17"/>
                  </a:lnTo>
                  <a:lnTo>
                    <a:pt x="159" y="15"/>
                  </a:lnTo>
                  <a:lnTo>
                    <a:pt x="156" y="13"/>
                  </a:lnTo>
                  <a:lnTo>
                    <a:pt x="153" y="13"/>
                  </a:lnTo>
                  <a:lnTo>
                    <a:pt x="149" y="13"/>
                  </a:lnTo>
                  <a:lnTo>
                    <a:pt x="149" y="12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3" y="1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1" y="8"/>
                  </a:lnTo>
                  <a:lnTo>
                    <a:pt x="138" y="7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8" y="3"/>
                  </a:lnTo>
                  <a:lnTo>
                    <a:pt x="123" y="2"/>
                  </a:lnTo>
                  <a:lnTo>
                    <a:pt x="119" y="2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4" y="0"/>
                  </a:lnTo>
                  <a:lnTo>
                    <a:pt x="89" y="2"/>
                  </a:lnTo>
                  <a:lnTo>
                    <a:pt x="84" y="3"/>
                  </a:lnTo>
                  <a:lnTo>
                    <a:pt x="79" y="3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1" y="5"/>
                  </a:lnTo>
                  <a:lnTo>
                    <a:pt x="59" y="5"/>
                  </a:lnTo>
                  <a:lnTo>
                    <a:pt x="57" y="5"/>
                  </a:lnTo>
                  <a:lnTo>
                    <a:pt x="54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9" y="8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7577138" y="2159000"/>
              <a:ext cx="296863" cy="165100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29" y="22"/>
                </a:cxn>
                <a:cxn ang="0">
                  <a:pos x="19" y="27"/>
                </a:cxn>
                <a:cxn ang="0">
                  <a:pos x="12" y="32"/>
                </a:cxn>
                <a:cxn ang="0">
                  <a:pos x="9" y="39"/>
                </a:cxn>
                <a:cxn ang="0">
                  <a:pos x="7" y="44"/>
                </a:cxn>
                <a:cxn ang="0">
                  <a:pos x="5" y="49"/>
                </a:cxn>
                <a:cxn ang="0">
                  <a:pos x="2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2" y="72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25" y="94"/>
                </a:cxn>
                <a:cxn ang="0">
                  <a:pos x="37" y="97"/>
                </a:cxn>
                <a:cxn ang="0">
                  <a:pos x="50" y="101"/>
                </a:cxn>
                <a:cxn ang="0">
                  <a:pos x="64" y="102"/>
                </a:cxn>
                <a:cxn ang="0">
                  <a:pos x="77" y="104"/>
                </a:cxn>
                <a:cxn ang="0">
                  <a:pos x="90" y="104"/>
                </a:cxn>
                <a:cxn ang="0">
                  <a:pos x="102" y="101"/>
                </a:cxn>
                <a:cxn ang="0">
                  <a:pos x="121" y="96"/>
                </a:cxn>
                <a:cxn ang="0">
                  <a:pos x="142" y="91"/>
                </a:cxn>
                <a:cxn ang="0">
                  <a:pos x="154" y="87"/>
                </a:cxn>
                <a:cxn ang="0">
                  <a:pos x="164" y="82"/>
                </a:cxn>
                <a:cxn ang="0">
                  <a:pos x="171" y="77"/>
                </a:cxn>
                <a:cxn ang="0">
                  <a:pos x="177" y="72"/>
                </a:cxn>
                <a:cxn ang="0">
                  <a:pos x="182" y="66"/>
                </a:cxn>
                <a:cxn ang="0">
                  <a:pos x="186" y="57"/>
                </a:cxn>
                <a:cxn ang="0">
                  <a:pos x="187" y="49"/>
                </a:cxn>
                <a:cxn ang="0">
                  <a:pos x="186" y="41"/>
                </a:cxn>
                <a:cxn ang="0">
                  <a:pos x="184" y="34"/>
                </a:cxn>
                <a:cxn ang="0">
                  <a:pos x="179" y="22"/>
                </a:cxn>
                <a:cxn ang="0">
                  <a:pos x="166" y="19"/>
                </a:cxn>
                <a:cxn ang="0">
                  <a:pos x="154" y="15"/>
                </a:cxn>
                <a:cxn ang="0">
                  <a:pos x="149" y="14"/>
                </a:cxn>
                <a:cxn ang="0">
                  <a:pos x="146" y="12"/>
                </a:cxn>
                <a:cxn ang="0">
                  <a:pos x="144" y="12"/>
                </a:cxn>
                <a:cxn ang="0">
                  <a:pos x="142" y="12"/>
                </a:cxn>
                <a:cxn ang="0">
                  <a:pos x="142" y="12"/>
                </a:cxn>
                <a:cxn ang="0">
                  <a:pos x="144" y="12"/>
                </a:cxn>
                <a:cxn ang="0">
                  <a:pos x="134" y="7"/>
                </a:cxn>
                <a:cxn ang="0">
                  <a:pos x="122" y="4"/>
                </a:cxn>
                <a:cxn ang="0">
                  <a:pos x="110" y="2"/>
                </a:cxn>
                <a:cxn ang="0">
                  <a:pos x="97" y="2"/>
                </a:cxn>
                <a:cxn ang="0">
                  <a:pos x="84" y="4"/>
                </a:cxn>
                <a:cxn ang="0">
                  <a:pos x="74" y="5"/>
                </a:cxn>
                <a:cxn ang="0">
                  <a:pos x="64" y="5"/>
                </a:cxn>
                <a:cxn ang="0">
                  <a:pos x="57" y="7"/>
                </a:cxn>
                <a:cxn ang="0">
                  <a:pos x="50" y="9"/>
                </a:cxn>
                <a:cxn ang="0">
                  <a:pos x="49" y="10"/>
                </a:cxn>
                <a:cxn ang="0">
                  <a:pos x="49" y="14"/>
                </a:cxn>
                <a:cxn ang="0">
                  <a:pos x="49" y="15"/>
                </a:cxn>
              </a:cxnLst>
              <a:rect l="0" t="0" r="r" b="b"/>
              <a:pathLst>
                <a:path w="187" h="104">
                  <a:moveTo>
                    <a:pt x="49" y="15"/>
                  </a:moveTo>
                  <a:lnTo>
                    <a:pt x="45" y="17"/>
                  </a:lnTo>
                  <a:lnTo>
                    <a:pt x="40" y="17"/>
                  </a:lnTo>
                  <a:lnTo>
                    <a:pt x="37" y="19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2" y="25"/>
                  </a:lnTo>
                  <a:lnTo>
                    <a:pt x="19" y="27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5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5" y="49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5" y="77"/>
                  </a:lnTo>
                  <a:lnTo>
                    <a:pt x="7" y="79"/>
                  </a:lnTo>
                  <a:lnTo>
                    <a:pt x="9" y="82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89"/>
                  </a:lnTo>
                  <a:lnTo>
                    <a:pt x="22" y="92"/>
                  </a:lnTo>
                  <a:lnTo>
                    <a:pt x="25" y="94"/>
                  </a:lnTo>
                  <a:lnTo>
                    <a:pt x="29" y="96"/>
                  </a:lnTo>
                  <a:lnTo>
                    <a:pt x="32" y="97"/>
                  </a:lnTo>
                  <a:lnTo>
                    <a:pt x="37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0" y="101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64" y="102"/>
                  </a:lnTo>
                  <a:lnTo>
                    <a:pt x="69" y="102"/>
                  </a:lnTo>
                  <a:lnTo>
                    <a:pt x="72" y="104"/>
                  </a:lnTo>
                  <a:lnTo>
                    <a:pt x="77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90" y="104"/>
                  </a:lnTo>
                  <a:lnTo>
                    <a:pt x="94" y="102"/>
                  </a:lnTo>
                  <a:lnTo>
                    <a:pt x="99" y="102"/>
                  </a:lnTo>
                  <a:lnTo>
                    <a:pt x="102" y="101"/>
                  </a:lnTo>
                  <a:lnTo>
                    <a:pt x="107" y="101"/>
                  </a:lnTo>
                  <a:lnTo>
                    <a:pt x="112" y="99"/>
                  </a:lnTo>
                  <a:lnTo>
                    <a:pt x="121" y="96"/>
                  </a:lnTo>
                  <a:lnTo>
                    <a:pt x="129" y="94"/>
                  </a:lnTo>
                  <a:lnTo>
                    <a:pt x="137" y="91"/>
                  </a:lnTo>
                  <a:lnTo>
                    <a:pt x="142" y="91"/>
                  </a:lnTo>
                  <a:lnTo>
                    <a:pt x="146" y="89"/>
                  </a:lnTo>
                  <a:lnTo>
                    <a:pt x="151" y="87"/>
                  </a:lnTo>
                  <a:lnTo>
                    <a:pt x="154" y="87"/>
                  </a:lnTo>
                  <a:lnTo>
                    <a:pt x="157" y="86"/>
                  </a:lnTo>
                  <a:lnTo>
                    <a:pt x="161" y="84"/>
                  </a:lnTo>
                  <a:lnTo>
                    <a:pt x="164" y="82"/>
                  </a:lnTo>
                  <a:lnTo>
                    <a:pt x="166" y="81"/>
                  </a:lnTo>
                  <a:lnTo>
                    <a:pt x="169" y="79"/>
                  </a:lnTo>
                  <a:lnTo>
                    <a:pt x="171" y="77"/>
                  </a:lnTo>
                  <a:lnTo>
                    <a:pt x="174" y="76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79" y="69"/>
                  </a:lnTo>
                  <a:lnTo>
                    <a:pt x="181" y="67"/>
                  </a:lnTo>
                  <a:lnTo>
                    <a:pt x="182" y="66"/>
                  </a:lnTo>
                  <a:lnTo>
                    <a:pt x="184" y="62"/>
                  </a:lnTo>
                  <a:lnTo>
                    <a:pt x="184" y="61"/>
                  </a:lnTo>
                  <a:lnTo>
                    <a:pt x="186" y="57"/>
                  </a:lnTo>
                  <a:lnTo>
                    <a:pt x="186" y="54"/>
                  </a:lnTo>
                  <a:lnTo>
                    <a:pt x="187" y="52"/>
                  </a:lnTo>
                  <a:lnTo>
                    <a:pt x="187" y="49"/>
                  </a:lnTo>
                  <a:lnTo>
                    <a:pt x="187" y="47"/>
                  </a:lnTo>
                  <a:lnTo>
                    <a:pt x="187" y="44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4" y="35"/>
                  </a:lnTo>
                  <a:lnTo>
                    <a:pt x="184" y="34"/>
                  </a:lnTo>
                  <a:lnTo>
                    <a:pt x="182" y="30"/>
                  </a:lnTo>
                  <a:lnTo>
                    <a:pt x="182" y="27"/>
                  </a:lnTo>
                  <a:lnTo>
                    <a:pt x="179" y="22"/>
                  </a:lnTo>
                  <a:lnTo>
                    <a:pt x="174" y="20"/>
                  </a:lnTo>
                  <a:lnTo>
                    <a:pt x="171" y="20"/>
                  </a:lnTo>
                  <a:lnTo>
                    <a:pt x="166" y="19"/>
                  </a:lnTo>
                  <a:lnTo>
                    <a:pt x="162" y="17"/>
                  </a:lnTo>
                  <a:lnTo>
                    <a:pt x="157" y="17"/>
                  </a:lnTo>
                  <a:lnTo>
                    <a:pt x="154" y="15"/>
                  </a:lnTo>
                  <a:lnTo>
                    <a:pt x="152" y="15"/>
                  </a:lnTo>
                  <a:lnTo>
                    <a:pt x="149" y="14"/>
                  </a:lnTo>
                  <a:lnTo>
                    <a:pt x="149" y="14"/>
                  </a:lnTo>
                  <a:lnTo>
                    <a:pt x="147" y="14"/>
                  </a:lnTo>
                  <a:lnTo>
                    <a:pt x="146" y="14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41" y="10"/>
                  </a:lnTo>
                  <a:lnTo>
                    <a:pt x="137" y="9"/>
                  </a:lnTo>
                  <a:lnTo>
                    <a:pt x="134" y="7"/>
                  </a:lnTo>
                  <a:lnTo>
                    <a:pt x="131" y="5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9" y="2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7" y="0"/>
                  </a:lnTo>
                  <a:lnTo>
                    <a:pt x="102" y="0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89" y="2"/>
                  </a:lnTo>
                  <a:lnTo>
                    <a:pt x="84" y="4"/>
                  </a:lnTo>
                  <a:lnTo>
                    <a:pt x="79" y="5"/>
                  </a:lnTo>
                  <a:lnTo>
                    <a:pt x="77" y="5"/>
                  </a:lnTo>
                  <a:lnTo>
                    <a:pt x="74" y="5"/>
                  </a:lnTo>
                  <a:lnTo>
                    <a:pt x="72" y="5"/>
                  </a:lnTo>
                  <a:lnTo>
                    <a:pt x="69" y="5"/>
                  </a:lnTo>
                  <a:lnTo>
                    <a:pt x="64" y="5"/>
                  </a:lnTo>
                  <a:lnTo>
                    <a:pt x="60" y="5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7600951" y="2474913"/>
              <a:ext cx="130175" cy="55563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7" y="10"/>
                </a:cxn>
                <a:cxn ang="0">
                  <a:pos x="5" y="12"/>
                </a:cxn>
                <a:cxn ang="0">
                  <a:pos x="4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2" y="25"/>
                </a:cxn>
                <a:cxn ang="0">
                  <a:pos x="5" y="29"/>
                </a:cxn>
                <a:cxn ang="0">
                  <a:pos x="12" y="32"/>
                </a:cxn>
                <a:cxn ang="0">
                  <a:pos x="19" y="34"/>
                </a:cxn>
                <a:cxn ang="0">
                  <a:pos x="25" y="35"/>
                </a:cxn>
                <a:cxn ang="0">
                  <a:pos x="34" y="35"/>
                </a:cxn>
                <a:cxn ang="0">
                  <a:pos x="42" y="35"/>
                </a:cxn>
                <a:cxn ang="0">
                  <a:pos x="49" y="34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9" y="29"/>
                </a:cxn>
                <a:cxn ang="0">
                  <a:pos x="70" y="29"/>
                </a:cxn>
                <a:cxn ang="0">
                  <a:pos x="74" y="27"/>
                </a:cxn>
                <a:cxn ang="0">
                  <a:pos x="77" y="25"/>
                </a:cxn>
                <a:cxn ang="0">
                  <a:pos x="80" y="22"/>
                </a:cxn>
                <a:cxn ang="0">
                  <a:pos x="82" y="20"/>
                </a:cxn>
                <a:cxn ang="0">
                  <a:pos x="82" y="19"/>
                </a:cxn>
                <a:cxn ang="0">
                  <a:pos x="82" y="17"/>
                </a:cxn>
                <a:cxn ang="0">
                  <a:pos x="82" y="14"/>
                </a:cxn>
                <a:cxn ang="0">
                  <a:pos x="80" y="10"/>
                </a:cxn>
                <a:cxn ang="0">
                  <a:pos x="77" y="7"/>
                </a:cxn>
                <a:cxn ang="0">
                  <a:pos x="74" y="7"/>
                </a:cxn>
                <a:cxn ang="0">
                  <a:pos x="70" y="5"/>
                </a:cxn>
                <a:cxn ang="0">
                  <a:pos x="67" y="5"/>
                </a:cxn>
                <a:cxn ang="0">
                  <a:pos x="65" y="5"/>
                </a:cxn>
                <a:cxn ang="0">
                  <a:pos x="64" y="5"/>
                </a:cxn>
                <a:cxn ang="0">
                  <a:pos x="64" y="4"/>
                </a:cxn>
                <a:cxn ang="0">
                  <a:pos x="64" y="4"/>
                </a:cxn>
                <a:cxn ang="0">
                  <a:pos x="60" y="4"/>
                </a:cxn>
                <a:cxn ang="0">
                  <a:pos x="54" y="2"/>
                </a:cxn>
                <a:cxn ang="0">
                  <a:pos x="47" y="0"/>
                </a:cxn>
                <a:cxn ang="0">
                  <a:pos x="39" y="2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29" y="2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82" h="35">
                  <a:moveTo>
                    <a:pt x="22" y="5"/>
                  </a:moveTo>
                  <a:lnTo>
                    <a:pt x="19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5" y="29"/>
                  </a:lnTo>
                  <a:lnTo>
                    <a:pt x="9" y="30"/>
                  </a:lnTo>
                  <a:lnTo>
                    <a:pt x="12" y="32"/>
                  </a:lnTo>
                  <a:lnTo>
                    <a:pt x="15" y="32"/>
                  </a:lnTo>
                  <a:lnTo>
                    <a:pt x="19" y="34"/>
                  </a:lnTo>
                  <a:lnTo>
                    <a:pt x="22" y="34"/>
                  </a:lnTo>
                  <a:lnTo>
                    <a:pt x="25" y="35"/>
                  </a:lnTo>
                  <a:lnTo>
                    <a:pt x="30" y="35"/>
                  </a:lnTo>
                  <a:lnTo>
                    <a:pt x="34" y="35"/>
                  </a:lnTo>
                  <a:lnTo>
                    <a:pt x="39" y="35"/>
                  </a:lnTo>
                  <a:lnTo>
                    <a:pt x="42" y="35"/>
                  </a:lnTo>
                  <a:lnTo>
                    <a:pt x="45" y="34"/>
                  </a:lnTo>
                  <a:lnTo>
                    <a:pt x="49" y="34"/>
                  </a:lnTo>
                  <a:lnTo>
                    <a:pt x="54" y="32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0" y="29"/>
                  </a:lnTo>
                  <a:lnTo>
                    <a:pt x="72" y="29"/>
                  </a:lnTo>
                  <a:lnTo>
                    <a:pt x="74" y="27"/>
                  </a:lnTo>
                  <a:lnTo>
                    <a:pt x="75" y="27"/>
                  </a:lnTo>
                  <a:lnTo>
                    <a:pt x="77" y="25"/>
                  </a:lnTo>
                  <a:lnTo>
                    <a:pt x="79" y="24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79" y="9"/>
                  </a:lnTo>
                  <a:lnTo>
                    <a:pt x="77" y="7"/>
                  </a:lnTo>
                  <a:lnTo>
                    <a:pt x="75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0" y="5"/>
                  </a:lnTo>
                  <a:lnTo>
                    <a:pt x="69" y="5"/>
                  </a:lnTo>
                  <a:lnTo>
                    <a:pt x="67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4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solidFill>
              <a:srgbClr val="AAD400"/>
            </a:solidFill>
            <a:ln w="0">
              <a:solidFill>
                <a:srgbClr val="CC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7599363" y="2473325"/>
              <a:ext cx="128588" cy="55563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6"/>
                </a:cxn>
                <a:cxn ang="0">
                  <a:pos x="10" y="8"/>
                </a:cxn>
                <a:cxn ang="0">
                  <a:pos x="6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1" y="25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8" y="33"/>
                </a:cxn>
                <a:cxn ang="0">
                  <a:pos x="26" y="33"/>
                </a:cxn>
                <a:cxn ang="0">
                  <a:pos x="33" y="35"/>
                </a:cxn>
                <a:cxn ang="0">
                  <a:pos x="41" y="35"/>
                </a:cxn>
                <a:cxn ang="0">
                  <a:pos x="48" y="33"/>
                </a:cxn>
                <a:cxn ang="0">
                  <a:pos x="60" y="30"/>
                </a:cxn>
                <a:cxn ang="0">
                  <a:pos x="65" y="30"/>
                </a:cxn>
                <a:cxn ang="0">
                  <a:pos x="68" y="28"/>
                </a:cxn>
                <a:cxn ang="0">
                  <a:pos x="70" y="28"/>
                </a:cxn>
                <a:cxn ang="0">
                  <a:pos x="73" y="26"/>
                </a:cxn>
                <a:cxn ang="0">
                  <a:pos x="76" y="25"/>
                </a:cxn>
                <a:cxn ang="0">
                  <a:pos x="80" y="21"/>
                </a:cxn>
                <a:cxn ang="0">
                  <a:pos x="81" y="20"/>
                </a:cxn>
                <a:cxn ang="0">
                  <a:pos x="81" y="18"/>
                </a:cxn>
                <a:cxn ang="0">
                  <a:pos x="81" y="16"/>
                </a:cxn>
                <a:cxn ang="0">
                  <a:pos x="81" y="13"/>
                </a:cxn>
                <a:cxn ang="0">
                  <a:pos x="80" y="10"/>
                </a:cxn>
                <a:cxn ang="0">
                  <a:pos x="76" y="6"/>
                </a:cxn>
                <a:cxn ang="0">
                  <a:pos x="73" y="6"/>
                </a:cxn>
                <a:cxn ang="0">
                  <a:pos x="70" y="5"/>
                </a:cxn>
                <a:cxn ang="0">
                  <a:pos x="66" y="5"/>
                </a:cxn>
                <a:cxn ang="0">
                  <a:pos x="65" y="5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3" y="3"/>
                </a:cxn>
                <a:cxn ang="0">
                  <a:pos x="60" y="3"/>
                </a:cxn>
                <a:cxn ang="0">
                  <a:pos x="53" y="1"/>
                </a:cxn>
                <a:cxn ang="0">
                  <a:pos x="46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3" y="1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1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81" h="35">
                  <a:moveTo>
                    <a:pt x="21" y="5"/>
                  </a:moveTo>
                  <a:lnTo>
                    <a:pt x="18" y="5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30" y="35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60" y="30"/>
                  </a:lnTo>
                  <a:lnTo>
                    <a:pt x="61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6"/>
                  </a:lnTo>
                  <a:lnTo>
                    <a:pt x="75" y="25"/>
                  </a:lnTo>
                  <a:lnTo>
                    <a:pt x="76" y="25"/>
                  </a:lnTo>
                  <a:lnTo>
                    <a:pt x="78" y="23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1" y="20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81" y="11"/>
                  </a:lnTo>
                  <a:lnTo>
                    <a:pt x="80" y="10"/>
                  </a:lnTo>
                  <a:lnTo>
                    <a:pt x="78" y="6"/>
                  </a:lnTo>
                  <a:lnTo>
                    <a:pt x="76" y="6"/>
                  </a:lnTo>
                  <a:lnTo>
                    <a:pt x="75" y="6"/>
                  </a:lnTo>
                  <a:lnTo>
                    <a:pt x="73" y="6"/>
                  </a:lnTo>
                  <a:lnTo>
                    <a:pt x="71" y="5"/>
                  </a:lnTo>
                  <a:lnTo>
                    <a:pt x="70" y="5"/>
                  </a:lnTo>
                  <a:lnTo>
                    <a:pt x="68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B2B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5" name="Gruppieren 114"/>
          <p:cNvGrpSpPr/>
          <p:nvPr/>
        </p:nvGrpSpPr>
        <p:grpSpPr>
          <a:xfrm flipH="1">
            <a:off x="5643327" y="4724250"/>
            <a:ext cx="1014185" cy="1231447"/>
            <a:chOff x="3577122" y="2436428"/>
            <a:chExt cx="1014185" cy="1231447"/>
          </a:xfrm>
        </p:grpSpPr>
        <p:pic>
          <p:nvPicPr>
            <p:cNvPr id="116" name="Picture 9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8" name="Rechteck 117"/>
          <p:cNvSpPr/>
          <p:nvPr/>
        </p:nvSpPr>
        <p:spPr>
          <a:xfrm>
            <a:off x="702823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8191655" y="4087753"/>
            <a:ext cx="335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B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20" name="Inhaltsplatzhalter 1"/>
          <p:cNvSpPr txBox="1">
            <a:spLocks/>
          </p:cNvSpPr>
          <p:nvPr/>
        </p:nvSpPr>
        <p:spPr bwMode="auto">
          <a:xfrm>
            <a:off x="4571999" y="1625838"/>
            <a:ext cx="4572001" cy="217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stirbt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2000" kern="0" noProof="0" dirty="0" err="1" smtClean="0">
                <a:latin typeface="+mn-lt"/>
                <a:cs typeface="+mn-cs"/>
                <a:sym typeface="Wingdings" pitchFamily="2" charset="2"/>
              </a:rPr>
              <a:t>Grund</a:t>
            </a:r>
            <a:r>
              <a:rPr lang="en-GB" sz="2000" kern="0" noProof="0" dirty="0" smtClean="0">
                <a:latin typeface="+mn-lt"/>
                <a:cs typeface="+mn-cs"/>
                <a:sym typeface="Wingdings" pitchFamily="2" charset="2"/>
              </a:rPr>
              <a:t>: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Besiedlung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Nachbarinsel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			</a:t>
            </a:r>
          </a:p>
          <a:p>
            <a:pPr marL="190500" marR="0" lvl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Interaktion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mit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anderen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Populationen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877519" y="2268638"/>
            <a:ext cx="416688" cy="42826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4875E-6 L -0.39045 -3.34875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18" grpId="0"/>
      <p:bldP spid="119" grpId="0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Populationsdynamik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Migration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/>
        </p:nvGraphicFramePr>
        <p:xfrm>
          <a:off x="5076056" y="907377"/>
          <a:ext cx="2026200" cy="677416"/>
        </p:xfrm>
        <a:graphic>
          <a:graphicData uri="http://schemas.openxmlformats.org/presentationml/2006/ole">
            <p:oleObj spid="_x0000_s38926" name="Formel" r:id="rId3" imgW="723586" imgH="241195" progId="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/>
        </p:nvGraphicFramePr>
        <p:xfrm>
          <a:off x="819448" y="1718193"/>
          <a:ext cx="5222454" cy="576064"/>
        </p:xfrm>
        <a:graphic>
          <a:graphicData uri="http://schemas.openxmlformats.org/presentationml/2006/ole">
            <p:oleObj spid="_x0000_s38927" name="Formel" r:id="rId4" imgW="2184400" imgH="241300" progId="">
              <p:embed/>
            </p:oleObj>
          </a:graphicData>
        </a:graphic>
      </p:graphicFrame>
      <p:graphicFrame>
        <p:nvGraphicFramePr>
          <p:cNvPr id="35845" name="Object 2"/>
          <p:cNvGraphicFramePr>
            <a:graphicFrameLocks noGrp="1" noChangeAspect="1"/>
          </p:cNvGraphicFramePr>
          <p:nvPr/>
        </p:nvGraphicFramePr>
        <p:xfrm>
          <a:off x="755576" y="907377"/>
          <a:ext cx="3849386" cy="648072"/>
        </p:xfrm>
        <a:graphic>
          <a:graphicData uri="http://schemas.openxmlformats.org/presentationml/2006/ole">
            <p:oleObj spid="_x0000_s38928" name="Formel" r:id="rId5" imgW="1802160" imgH="292320" progId="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Grp="1" noChangeAspect="1"/>
          </p:cNvGraphicFramePr>
          <p:nvPr/>
        </p:nvGraphicFramePr>
        <p:xfrm>
          <a:off x="863478" y="2413263"/>
          <a:ext cx="3706813" cy="576262"/>
        </p:xfrm>
        <a:graphic>
          <a:graphicData uri="http://schemas.openxmlformats.org/presentationml/2006/ole">
            <p:oleObj spid="_x0000_s38929" name="Formel" r:id="rId6" imgW="1548728" imgH="241195" progId="">
              <p:embed/>
            </p:oleObj>
          </a:graphicData>
        </a:graphic>
      </p:graphicFrame>
      <p:grpSp>
        <p:nvGrpSpPr>
          <p:cNvPr id="99" name="Gruppieren 98"/>
          <p:cNvGrpSpPr/>
          <p:nvPr/>
        </p:nvGrpSpPr>
        <p:grpSpPr>
          <a:xfrm flipH="1">
            <a:off x="7380312" y="691353"/>
            <a:ext cx="1014185" cy="1231447"/>
            <a:chOff x="3577122" y="2436428"/>
            <a:chExt cx="1014185" cy="1231447"/>
          </a:xfrm>
        </p:grpSpPr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7059854">
              <a:off x="3456661" y="2556889"/>
              <a:ext cx="1231447" cy="9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2492896"/>
              <a:ext cx="6673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Abgerundetes Rechteck 101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Modell mit Migration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6_log_Wachstum_umwelt_gekoppelt.R</a:t>
            </a:r>
            <a:r>
              <a:rPr lang="de-DE" dirty="0" smtClean="0">
                <a:solidFill>
                  <a:srgbClr val="00B050"/>
                </a:solidFill>
              </a:rPr>
              <a:t>) zwischen zwei Populationen. </a:t>
            </a:r>
            <a:endParaRPr lang="de-DE" baseline="-25000" dirty="0"/>
          </a:p>
        </p:txBody>
      </p:sp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58815" y="3298781"/>
            <a:ext cx="7974958" cy="1805183"/>
            <a:chOff x="342783" y="4015745"/>
            <a:chExt cx="8352928" cy="158594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42783" y="4015745"/>
              <a:ext cx="8352928" cy="1080120"/>
            </a:xfrm>
            <a:prstGeom prst="rect">
              <a:avLst/>
            </a:prstGeom>
            <a:solidFill>
              <a:srgbClr val="03A5DB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42783" y="5084807"/>
              <a:ext cx="8352928" cy="515114"/>
            </a:xfrm>
            <a:prstGeom prst="rect">
              <a:avLst/>
            </a:prstGeom>
            <a:solidFill>
              <a:srgbClr val="001978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42783" y="4015745"/>
              <a:ext cx="2232248" cy="158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8" name="Gruppieren 17"/>
            <p:cNvGrpSpPr/>
            <p:nvPr/>
          </p:nvGrpSpPr>
          <p:grpSpPr>
            <a:xfrm flipH="1">
              <a:off x="6463463" y="4015745"/>
              <a:ext cx="2232025" cy="1585913"/>
              <a:chOff x="6300788" y="1196975"/>
              <a:chExt cx="2232025" cy="1585913"/>
            </a:xfrm>
          </p:grpSpPr>
          <p:sp>
            <p:nvSpPr>
              <p:cNvPr id="1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6300788" y="1196975"/>
                <a:ext cx="2232025" cy="158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6300788" y="1196975"/>
                <a:ext cx="2228850" cy="1076325"/>
              </a:xfrm>
              <a:prstGeom prst="rect">
                <a:avLst/>
              </a:prstGeom>
              <a:solidFill>
                <a:srgbClr val="03A5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6300788" y="2271713"/>
                <a:ext cx="2228850" cy="506413"/>
              </a:xfrm>
              <a:prstGeom prst="rect">
                <a:avLst/>
              </a:prstGeom>
              <a:solidFill>
                <a:srgbClr val="00197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6415088" y="2062163"/>
                <a:ext cx="1390650" cy="333375"/>
              </a:xfrm>
              <a:custGeom>
                <a:avLst/>
                <a:gdLst/>
                <a:ahLst/>
                <a:cxnLst>
                  <a:cxn ang="0">
                    <a:pos x="868" y="190"/>
                  </a:cxn>
                  <a:cxn ang="0">
                    <a:pos x="851" y="177"/>
                  </a:cxn>
                  <a:cxn ang="0">
                    <a:pos x="834" y="163"/>
                  </a:cxn>
                  <a:cxn ang="0">
                    <a:pos x="819" y="152"/>
                  </a:cxn>
                  <a:cxn ang="0">
                    <a:pos x="802" y="140"/>
                  </a:cxn>
                  <a:cxn ang="0">
                    <a:pos x="787" y="128"/>
                  </a:cxn>
                  <a:cxn ang="0">
                    <a:pos x="771" y="117"/>
                  </a:cxn>
                  <a:cxn ang="0">
                    <a:pos x="756" y="107"/>
                  </a:cxn>
                  <a:cxn ang="0">
                    <a:pos x="739" y="96"/>
                  </a:cxn>
                  <a:cxn ang="0">
                    <a:pos x="724" y="86"/>
                  </a:cxn>
                  <a:cxn ang="0">
                    <a:pos x="709" y="78"/>
                  </a:cxn>
                  <a:cxn ang="0">
                    <a:pos x="694" y="70"/>
                  </a:cxn>
                  <a:cxn ang="0">
                    <a:pos x="679" y="61"/>
                  </a:cxn>
                  <a:cxn ang="0">
                    <a:pos x="662" y="55"/>
                  </a:cxn>
                  <a:cxn ang="0">
                    <a:pos x="647" y="48"/>
                  </a:cxn>
                  <a:cxn ang="0">
                    <a:pos x="632" y="41"/>
                  </a:cxn>
                  <a:cxn ang="0">
                    <a:pos x="618" y="35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6"/>
                  </a:cxn>
                  <a:cxn ang="0">
                    <a:pos x="545" y="13"/>
                  </a:cxn>
                  <a:cxn ang="0">
                    <a:pos x="530" y="10"/>
                  </a:cxn>
                  <a:cxn ang="0">
                    <a:pos x="516" y="6"/>
                  </a:cxn>
                  <a:cxn ang="0">
                    <a:pos x="501" y="5"/>
                  </a:cxn>
                  <a:cxn ang="0">
                    <a:pos x="488" y="3"/>
                  </a:cxn>
                  <a:cxn ang="0">
                    <a:pos x="475" y="1"/>
                  </a:cxn>
                  <a:cxn ang="0">
                    <a:pos x="460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20" y="0"/>
                  </a:cxn>
                  <a:cxn ang="0">
                    <a:pos x="404" y="1"/>
                  </a:cxn>
                  <a:cxn ang="0">
                    <a:pos x="384" y="3"/>
                  </a:cxn>
                  <a:cxn ang="0">
                    <a:pos x="358" y="6"/>
                  </a:cxn>
                  <a:cxn ang="0">
                    <a:pos x="331" y="11"/>
                  </a:cxn>
                  <a:cxn ang="0">
                    <a:pos x="306" y="18"/>
                  </a:cxn>
                  <a:cxn ang="0">
                    <a:pos x="279" y="26"/>
                  </a:cxn>
                  <a:cxn ang="0">
                    <a:pos x="254" y="36"/>
                  </a:cxn>
                  <a:cxn ang="0">
                    <a:pos x="229" y="46"/>
                  </a:cxn>
                  <a:cxn ang="0">
                    <a:pos x="204" y="58"/>
                  </a:cxn>
                  <a:cxn ang="0">
                    <a:pos x="179" y="71"/>
                  </a:cxn>
                  <a:cxn ang="0">
                    <a:pos x="154" y="86"/>
                  </a:cxn>
                  <a:cxn ang="0">
                    <a:pos x="130" y="103"/>
                  </a:cxn>
                  <a:cxn ang="0">
                    <a:pos x="105" y="120"/>
                  </a:cxn>
                  <a:cxn ang="0">
                    <a:pos x="82" y="138"/>
                  </a:cxn>
                  <a:cxn ang="0">
                    <a:pos x="58" y="158"/>
                  </a:cxn>
                  <a:cxn ang="0">
                    <a:pos x="33" y="178"/>
                  </a:cxn>
                  <a:cxn ang="0">
                    <a:pos x="12" y="198"/>
                  </a:cxn>
                  <a:cxn ang="0">
                    <a:pos x="876" y="197"/>
                  </a:cxn>
                </a:cxnLst>
                <a:rect l="0" t="0" r="r" b="b"/>
                <a:pathLst>
                  <a:path w="876" h="210">
                    <a:moveTo>
                      <a:pt x="876" y="197"/>
                    </a:moveTo>
                    <a:lnTo>
                      <a:pt x="868" y="190"/>
                    </a:lnTo>
                    <a:lnTo>
                      <a:pt x="859" y="183"/>
                    </a:lnTo>
                    <a:lnTo>
                      <a:pt x="851" y="177"/>
                    </a:lnTo>
                    <a:lnTo>
                      <a:pt x="842" y="170"/>
                    </a:lnTo>
                    <a:lnTo>
                      <a:pt x="834" y="163"/>
                    </a:lnTo>
                    <a:lnTo>
                      <a:pt x="826" y="157"/>
                    </a:lnTo>
                    <a:lnTo>
                      <a:pt x="819" y="152"/>
                    </a:lnTo>
                    <a:lnTo>
                      <a:pt x="811" y="145"/>
                    </a:lnTo>
                    <a:lnTo>
                      <a:pt x="802" y="140"/>
                    </a:lnTo>
                    <a:lnTo>
                      <a:pt x="794" y="133"/>
                    </a:lnTo>
                    <a:lnTo>
                      <a:pt x="787" y="128"/>
                    </a:lnTo>
                    <a:lnTo>
                      <a:pt x="779" y="122"/>
                    </a:lnTo>
                    <a:lnTo>
                      <a:pt x="771" y="117"/>
                    </a:lnTo>
                    <a:lnTo>
                      <a:pt x="762" y="112"/>
                    </a:lnTo>
                    <a:lnTo>
                      <a:pt x="756" y="107"/>
                    </a:lnTo>
                    <a:lnTo>
                      <a:pt x="747" y="102"/>
                    </a:lnTo>
                    <a:lnTo>
                      <a:pt x="739" y="96"/>
                    </a:lnTo>
                    <a:lnTo>
                      <a:pt x="732" y="91"/>
                    </a:lnTo>
                    <a:lnTo>
                      <a:pt x="724" y="86"/>
                    </a:lnTo>
                    <a:lnTo>
                      <a:pt x="715" y="83"/>
                    </a:lnTo>
                    <a:lnTo>
                      <a:pt x="709" y="78"/>
                    </a:lnTo>
                    <a:lnTo>
                      <a:pt x="700" y="73"/>
                    </a:lnTo>
                    <a:lnTo>
                      <a:pt x="694" y="70"/>
                    </a:lnTo>
                    <a:lnTo>
                      <a:pt x="685" y="66"/>
                    </a:lnTo>
                    <a:lnTo>
                      <a:pt x="679" y="61"/>
                    </a:lnTo>
                    <a:lnTo>
                      <a:pt x="670" y="58"/>
                    </a:lnTo>
                    <a:lnTo>
                      <a:pt x="662" y="55"/>
                    </a:lnTo>
                    <a:lnTo>
                      <a:pt x="655" y="51"/>
                    </a:lnTo>
                    <a:lnTo>
                      <a:pt x="647" y="48"/>
                    </a:lnTo>
                    <a:lnTo>
                      <a:pt x="640" y="45"/>
                    </a:lnTo>
                    <a:lnTo>
                      <a:pt x="632" y="41"/>
                    </a:lnTo>
                    <a:lnTo>
                      <a:pt x="625" y="38"/>
                    </a:lnTo>
                    <a:lnTo>
                      <a:pt x="618" y="35"/>
                    </a:lnTo>
                    <a:lnTo>
                      <a:pt x="610" y="33"/>
                    </a:lnTo>
                    <a:lnTo>
                      <a:pt x="603" y="30"/>
                    </a:lnTo>
                    <a:lnTo>
                      <a:pt x="595" y="28"/>
                    </a:lnTo>
                    <a:lnTo>
                      <a:pt x="588" y="25"/>
                    </a:lnTo>
                    <a:lnTo>
                      <a:pt x="582" y="23"/>
                    </a:lnTo>
                    <a:lnTo>
                      <a:pt x="573" y="20"/>
                    </a:lnTo>
                    <a:lnTo>
                      <a:pt x="567" y="18"/>
                    </a:lnTo>
                    <a:lnTo>
                      <a:pt x="560" y="16"/>
                    </a:lnTo>
                    <a:lnTo>
                      <a:pt x="552" y="15"/>
                    </a:lnTo>
                    <a:lnTo>
                      <a:pt x="545" y="13"/>
                    </a:lnTo>
                    <a:lnTo>
                      <a:pt x="538" y="11"/>
                    </a:lnTo>
                    <a:lnTo>
                      <a:pt x="530" y="10"/>
                    </a:lnTo>
                    <a:lnTo>
                      <a:pt x="523" y="8"/>
                    </a:lnTo>
                    <a:lnTo>
                      <a:pt x="516" y="6"/>
                    </a:lnTo>
                    <a:lnTo>
                      <a:pt x="510" y="6"/>
                    </a:lnTo>
                    <a:lnTo>
                      <a:pt x="501" y="5"/>
                    </a:lnTo>
                    <a:lnTo>
                      <a:pt x="495" y="3"/>
                    </a:lnTo>
                    <a:lnTo>
                      <a:pt x="488" y="3"/>
                    </a:lnTo>
                    <a:lnTo>
                      <a:pt x="481" y="1"/>
                    </a:lnTo>
                    <a:lnTo>
                      <a:pt x="475" y="1"/>
                    </a:lnTo>
                    <a:lnTo>
                      <a:pt x="466" y="1"/>
                    </a:lnTo>
                    <a:lnTo>
                      <a:pt x="460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20" y="0"/>
                    </a:lnTo>
                    <a:lnTo>
                      <a:pt x="413" y="0"/>
                    </a:lnTo>
                    <a:lnTo>
                      <a:pt x="404" y="1"/>
                    </a:lnTo>
                    <a:lnTo>
                      <a:pt x="398" y="1"/>
                    </a:lnTo>
                    <a:lnTo>
                      <a:pt x="384" y="3"/>
                    </a:lnTo>
                    <a:lnTo>
                      <a:pt x="371" y="5"/>
                    </a:lnTo>
                    <a:lnTo>
                      <a:pt x="358" y="6"/>
                    </a:lnTo>
                    <a:lnTo>
                      <a:pt x="344" y="8"/>
                    </a:lnTo>
                    <a:lnTo>
                      <a:pt x="331" y="11"/>
                    </a:lnTo>
                    <a:lnTo>
                      <a:pt x="319" y="15"/>
                    </a:lnTo>
                    <a:lnTo>
                      <a:pt x="306" y="18"/>
                    </a:lnTo>
                    <a:lnTo>
                      <a:pt x="292" y="21"/>
                    </a:lnTo>
                    <a:lnTo>
                      <a:pt x="279" y="26"/>
                    </a:lnTo>
                    <a:lnTo>
                      <a:pt x="267" y="31"/>
                    </a:lnTo>
                    <a:lnTo>
                      <a:pt x="254" y="36"/>
                    </a:lnTo>
                    <a:lnTo>
                      <a:pt x="241" y="41"/>
                    </a:lnTo>
                    <a:lnTo>
                      <a:pt x="229" y="46"/>
                    </a:lnTo>
                    <a:lnTo>
                      <a:pt x="216" y="53"/>
                    </a:lnTo>
                    <a:lnTo>
                      <a:pt x="204" y="58"/>
                    </a:lnTo>
                    <a:lnTo>
                      <a:pt x="190" y="65"/>
                    </a:lnTo>
                    <a:lnTo>
                      <a:pt x="179" y="71"/>
                    </a:lnTo>
                    <a:lnTo>
                      <a:pt x="167" y="80"/>
                    </a:lnTo>
                    <a:lnTo>
                      <a:pt x="154" y="86"/>
                    </a:lnTo>
                    <a:lnTo>
                      <a:pt x="142" y="95"/>
                    </a:lnTo>
                    <a:lnTo>
                      <a:pt x="130" y="103"/>
                    </a:lnTo>
                    <a:lnTo>
                      <a:pt x="117" y="112"/>
                    </a:lnTo>
                    <a:lnTo>
                      <a:pt x="105" y="120"/>
                    </a:lnTo>
                    <a:lnTo>
                      <a:pt x="94" y="128"/>
                    </a:lnTo>
                    <a:lnTo>
                      <a:pt x="82" y="138"/>
                    </a:lnTo>
                    <a:lnTo>
                      <a:pt x="70" y="148"/>
                    </a:lnTo>
                    <a:lnTo>
                      <a:pt x="58" y="158"/>
                    </a:lnTo>
                    <a:lnTo>
                      <a:pt x="45" y="168"/>
                    </a:lnTo>
                    <a:lnTo>
                      <a:pt x="33" y="178"/>
                    </a:lnTo>
                    <a:lnTo>
                      <a:pt x="22" y="188"/>
                    </a:lnTo>
                    <a:lnTo>
                      <a:pt x="12" y="198"/>
                    </a:lnTo>
                    <a:lnTo>
                      <a:pt x="0" y="210"/>
                    </a:lnTo>
                    <a:lnTo>
                      <a:pt x="876" y="197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015163" y="2103438"/>
                <a:ext cx="1390650" cy="346075"/>
              </a:xfrm>
              <a:custGeom>
                <a:avLst/>
                <a:gdLst/>
                <a:ahLst/>
                <a:cxnLst>
                  <a:cxn ang="0">
                    <a:pos x="867" y="196"/>
                  </a:cxn>
                  <a:cxn ang="0">
                    <a:pos x="851" y="182"/>
                  </a:cxn>
                  <a:cxn ang="0">
                    <a:pos x="834" y="169"/>
                  </a:cxn>
                  <a:cxn ang="0">
                    <a:pos x="819" y="156"/>
                  </a:cxn>
                  <a:cxn ang="0">
                    <a:pos x="802" y="144"/>
                  </a:cxn>
                  <a:cxn ang="0">
                    <a:pos x="787" y="132"/>
                  </a:cxn>
                  <a:cxn ang="0">
                    <a:pos x="770" y="121"/>
                  </a:cxn>
                  <a:cxn ang="0">
                    <a:pos x="755" y="109"/>
                  </a:cxn>
                  <a:cxn ang="0">
                    <a:pos x="739" y="99"/>
                  </a:cxn>
                  <a:cxn ang="0">
                    <a:pos x="724" y="91"/>
                  </a:cxn>
                  <a:cxn ang="0">
                    <a:pos x="709" y="81"/>
                  </a:cxn>
                  <a:cxn ang="0">
                    <a:pos x="694" y="72"/>
                  </a:cxn>
                  <a:cxn ang="0">
                    <a:pos x="678" y="64"/>
                  </a:cxn>
                  <a:cxn ang="0">
                    <a:pos x="663" y="55"/>
                  </a:cxn>
                  <a:cxn ang="0">
                    <a:pos x="648" y="49"/>
                  </a:cxn>
                  <a:cxn ang="0">
                    <a:pos x="633" y="42"/>
                  </a:cxn>
                  <a:cxn ang="0">
                    <a:pos x="618" y="37"/>
                  </a:cxn>
                  <a:cxn ang="0">
                    <a:pos x="603" y="30"/>
                  </a:cxn>
                  <a:cxn ang="0">
                    <a:pos x="588" y="25"/>
                  </a:cxn>
                  <a:cxn ang="0">
                    <a:pos x="573" y="20"/>
                  </a:cxn>
                  <a:cxn ang="0">
                    <a:pos x="560" y="17"/>
                  </a:cxn>
                  <a:cxn ang="0">
                    <a:pos x="545" y="14"/>
                  </a:cxn>
                  <a:cxn ang="0">
                    <a:pos x="531" y="10"/>
                  </a:cxn>
                  <a:cxn ang="0">
                    <a:pos x="516" y="7"/>
                  </a:cxn>
                  <a:cxn ang="0">
                    <a:pos x="501" y="5"/>
                  </a:cxn>
                  <a:cxn ang="0">
                    <a:pos x="488" y="2"/>
                  </a:cxn>
                  <a:cxn ang="0">
                    <a:pos x="475" y="2"/>
                  </a:cxn>
                  <a:cxn ang="0">
                    <a:pos x="459" y="0"/>
                  </a:cxn>
                  <a:cxn ang="0">
                    <a:pos x="446" y="0"/>
                  </a:cxn>
                  <a:cxn ang="0">
                    <a:pos x="433" y="0"/>
                  </a:cxn>
                  <a:cxn ang="0">
                    <a:pos x="419" y="0"/>
                  </a:cxn>
                  <a:cxn ang="0">
                    <a:pos x="406" y="0"/>
                  </a:cxn>
                  <a:cxn ang="0">
                    <a:pos x="391" y="2"/>
                  </a:cxn>
                  <a:cxn ang="0">
                    <a:pos x="378" y="4"/>
                  </a:cxn>
                  <a:cxn ang="0">
                    <a:pos x="357" y="7"/>
                  </a:cxn>
                  <a:cxn ang="0">
                    <a:pos x="332" y="12"/>
                  </a:cxn>
                  <a:cxn ang="0">
                    <a:pos x="306" y="19"/>
                  </a:cxn>
                  <a:cxn ang="0">
                    <a:pos x="279" y="27"/>
                  </a:cxn>
                  <a:cxn ang="0">
                    <a:pos x="254" y="37"/>
                  </a:cxn>
                  <a:cxn ang="0">
                    <a:pos x="229" y="49"/>
                  </a:cxn>
                  <a:cxn ang="0">
                    <a:pos x="204" y="60"/>
                  </a:cxn>
                  <a:cxn ang="0">
                    <a:pos x="179" y="74"/>
                  </a:cxn>
                  <a:cxn ang="0">
                    <a:pos x="154" y="91"/>
                  </a:cxn>
                  <a:cxn ang="0">
                    <a:pos x="130" y="106"/>
                  </a:cxn>
                  <a:cxn ang="0">
                    <a:pos x="105" y="124"/>
                  </a:cxn>
                  <a:cxn ang="0">
                    <a:pos x="82" y="142"/>
                  </a:cxn>
                  <a:cxn ang="0">
                    <a:pos x="58" y="162"/>
                  </a:cxn>
                  <a:cxn ang="0">
                    <a:pos x="35" y="184"/>
                  </a:cxn>
                  <a:cxn ang="0">
                    <a:pos x="11" y="206"/>
                  </a:cxn>
                  <a:cxn ang="0">
                    <a:pos x="876" y="204"/>
                  </a:cxn>
                </a:cxnLst>
                <a:rect l="0" t="0" r="r" b="b"/>
                <a:pathLst>
                  <a:path w="876" h="218">
                    <a:moveTo>
                      <a:pt x="876" y="204"/>
                    </a:moveTo>
                    <a:lnTo>
                      <a:pt x="867" y="196"/>
                    </a:lnTo>
                    <a:lnTo>
                      <a:pt x="859" y="189"/>
                    </a:lnTo>
                    <a:lnTo>
                      <a:pt x="851" y="182"/>
                    </a:lnTo>
                    <a:lnTo>
                      <a:pt x="842" y="176"/>
                    </a:lnTo>
                    <a:lnTo>
                      <a:pt x="834" y="169"/>
                    </a:lnTo>
                    <a:lnTo>
                      <a:pt x="827" y="162"/>
                    </a:lnTo>
                    <a:lnTo>
                      <a:pt x="819" y="156"/>
                    </a:lnTo>
                    <a:lnTo>
                      <a:pt x="811" y="149"/>
                    </a:lnTo>
                    <a:lnTo>
                      <a:pt x="802" y="144"/>
                    </a:lnTo>
                    <a:lnTo>
                      <a:pt x="794" y="137"/>
                    </a:lnTo>
                    <a:lnTo>
                      <a:pt x="787" y="132"/>
                    </a:lnTo>
                    <a:lnTo>
                      <a:pt x="779" y="126"/>
                    </a:lnTo>
                    <a:lnTo>
                      <a:pt x="770" y="121"/>
                    </a:lnTo>
                    <a:lnTo>
                      <a:pt x="764" y="116"/>
                    </a:lnTo>
                    <a:lnTo>
                      <a:pt x="755" y="109"/>
                    </a:lnTo>
                    <a:lnTo>
                      <a:pt x="747" y="104"/>
                    </a:lnTo>
                    <a:lnTo>
                      <a:pt x="739" y="99"/>
                    </a:lnTo>
                    <a:lnTo>
                      <a:pt x="732" y="94"/>
                    </a:lnTo>
                    <a:lnTo>
                      <a:pt x="724" y="91"/>
                    </a:lnTo>
                    <a:lnTo>
                      <a:pt x="717" y="86"/>
                    </a:lnTo>
                    <a:lnTo>
                      <a:pt x="709" y="81"/>
                    </a:lnTo>
                    <a:lnTo>
                      <a:pt x="700" y="76"/>
                    </a:lnTo>
                    <a:lnTo>
                      <a:pt x="694" y="72"/>
                    </a:lnTo>
                    <a:lnTo>
                      <a:pt x="685" y="67"/>
                    </a:lnTo>
                    <a:lnTo>
                      <a:pt x="678" y="64"/>
                    </a:lnTo>
                    <a:lnTo>
                      <a:pt x="670" y="60"/>
                    </a:lnTo>
                    <a:lnTo>
                      <a:pt x="663" y="55"/>
                    </a:lnTo>
                    <a:lnTo>
                      <a:pt x="655" y="52"/>
                    </a:lnTo>
                    <a:lnTo>
                      <a:pt x="648" y="49"/>
                    </a:lnTo>
                    <a:lnTo>
                      <a:pt x="640" y="45"/>
                    </a:lnTo>
                    <a:lnTo>
                      <a:pt x="633" y="42"/>
                    </a:lnTo>
                    <a:lnTo>
                      <a:pt x="625" y="39"/>
                    </a:lnTo>
                    <a:lnTo>
                      <a:pt x="618" y="37"/>
                    </a:lnTo>
                    <a:lnTo>
                      <a:pt x="610" y="34"/>
                    </a:lnTo>
                    <a:lnTo>
                      <a:pt x="603" y="30"/>
                    </a:lnTo>
                    <a:lnTo>
                      <a:pt x="597" y="29"/>
                    </a:lnTo>
                    <a:lnTo>
                      <a:pt x="588" y="25"/>
                    </a:lnTo>
                    <a:lnTo>
                      <a:pt x="582" y="24"/>
                    </a:lnTo>
                    <a:lnTo>
                      <a:pt x="573" y="20"/>
                    </a:lnTo>
                    <a:lnTo>
                      <a:pt x="566" y="19"/>
                    </a:lnTo>
                    <a:lnTo>
                      <a:pt x="560" y="17"/>
                    </a:lnTo>
                    <a:lnTo>
                      <a:pt x="551" y="15"/>
                    </a:lnTo>
                    <a:lnTo>
                      <a:pt x="545" y="14"/>
                    </a:lnTo>
                    <a:lnTo>
                      <a:pt x="538" y="12"/>
                    </a:lnTo>
                    <a:lnTo>
                      <a:pt x="531" y="10"/>
                    </a:lnTo>
                    <a:lnTo>
                      <a:pt x="523" y="9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5"/>
                    </a:lnTo>
                    <a:lnTo>
                      <a:pt x="495" y="4"/>
                    </a:lnTo>
                    <a:lnTo>
                      <a:pt x="488" y="2"/>
                    </a:lnTo>
                    <a:lnTo>
                      <a:pt x="481" y="2"/>
                    </a:lnTo>
                    <a:lnTo>
                      <a:pt x="475" y="2"/>
                    </a:lnTo>
                    <a:lnTo>
                      <a:pt x="468" y="0"/>
                    </a:lnTo>
                    <a:lnTo>
                      <a:pt x="459" y="0"/>
                    </a:lnTo>
                    <a:lnTo>
                      <a:pt x="453" y="0"/>
                    </a:lnTo>
                    <a:lnTo>
                      <a:pt x="446" y="0"/>
                    </a:lnTo>
                    <a:lnTo>
                      <a:pt x="439" y="0"/>
                    </a:lnTo>
                    <a:lnTo>
                      <a:pt x="433" y="0"/>
                    </a:lnTo>
                    <a:lnTo>
                      <a:pt x="426" y="0"/>
                    </a:lnTo>
                    <a:lnTo>
                      <a:pt x="419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1" y="2"/>
                    </a:lnTo>
                    <a:lnTo>
                      <a:pt x="384" y="2"/>
                    </a:lnTo>
                    <a:lnTo>
                      <a:pt x="378" y="4"/>
                    </a:lnTo>
                    <a:lnTo>
                      <a:pt x="371" y="4"/>
                    </a:lnTo>
                    <a:lnTo>
                      <a:pt x="357" y="7"/>
                    </a:lnTo>
                    <a:lnTo>
                      <a:pt x="344" y="9"/>
                    </a:lnTo>
                    <a:lnTo>
                      <a:pt x="332" y="12"/>
                    </a:lnTo>
                    <a:lnTo>
                      <a:pt x="319" y="15"/>
                    </a:lnTo>
                    <a:lnTo>
                      <a:pt x="306" y="19"/>
                    </a:lnTo>
                    <a:lnTo>
                      <a:pt x="292" y="22"/>
                    </a:lnTo>
                    <a:lnTo>
                      <a:pt x="279" y="27"/>
                    </a:lnTo>
                    <a:lnTo>
                      <a:pt x="267" y="32"/>
                    </a:lnTo>
                    <a:lnTo>
                      <a:pt x="254" y="37"/>
                    </a:lnTo>
                    <a:lnTo>
                      <a:pt x="242" y="42"/>
                    </a:lnTo>
                    <a:lnTo>
                      <a:pt x="229" y="49"/>
                    </a:lnTo>
                    <a:lnTo>
                      <a:pt x="215" y="54"/>
                    </a:lnTo>
                    <a:lnTo>
                      <a:pt x="204" y="60"/>
                    </a:lnTo>
                    <a:lnTo>
                      <a:pt x="190" y="67"/>
                    </a:lnTo>
                    <a:lnTo>
                      <a:pt x="179" y="74"/>
                    </a:lnTo>
                    <a:lnTo>
                      <a:pt x="167" y="82"/>
                    </a:lnTo>
                    <a:lnTo>
                      <a:pt x="154" y="91"/>
                    </a:lnTo>
                    <a:lnTo>
                      <a:pt x="142" y="97"/>
                    </a:lnTo>
                    <a:lnTo>
                      <a:pt x="130" y="106"/>
                    </a:lnTo>
                    <a:lnTo>
                      <a:pt x="117" y="116"/>
                    </a:lnTo>
                    <a:lnTo>
                      <a:pt x="105" y="124"/>
                    </a:lnTo>
                    <a:lnTo>
                      <a:pt x="93" y="132"/>
                    </a:lnTo>
                    <a:lnTo>
                      <a:pt x="82" y="142"/>
                    </a:lnTo>
                    <a:lnTo>
                      <a:pt x="70" y="152"/>
                    </a:lnTo>
                    <a:lnTo>
                      <a:pt x="58" y="162"/>
                    </a:lnTo>
                    <a:lnTo>
                      <a:pt x="47" y="172"/>
                    </a:lnTo>
                    <a:lnTo>
                      <a:pt x="35" y="184"/>
                    </a:lnTo>
                    <a:lnTo>
                      <a:pt x="23" y="194"/>
                    </a:lnTo>
                    <a:lnTo>
                      <a:pt x="11" y="206"/>
                    </a:lnTo>
                    <a:lnTo>
                      <a:pt x="0" y="218"/>
                    </a:lnTo>
                    <a:lnTo>
                      <a:pt x="876" y="20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6410326" y="2255838"/>
                <a:ext cx="1390650" cy="309563"/>
              </a:xfrm>
              <a:custGeom>
                <a:avLst/>
                <a:gdLst/>
                <a:ahLst/>
                <a:cxnLst>
                  <a:cxn ang="0">
                    <a:pos x="8" y="177"/>
                  </a:cxn>
                  <a:cxn ang="0">
                    <a:pos x="23" y="163"/>
                  </a:cxn>
                  <a:cxn ang="0">
                    <a:pos x="40" y="152"/>
                  </a:cxn>
                  <a:cxn ang="0">
                    <a:pos x="56" y="140"/>
                  </a:cxn>
                  <a:cxn ang="0">
                    <a:pos x="71" y="128"/>
                  </a:cxn>
                  <a:cxn ang="0">
                    <a:pos x="88" y="118"/>
                  </a:cxn>
                  <a:cxn ang="0">
                    <a:pos x="103" y="108"/>
                  </a:cxn>
                  <a:cxn ang="0">
                    <a:pos x="120" y="98"/>
                  </a:cxn>
                  <a:cxn ang="0">
                    <a:pos x="135" y="90"/>
                  </a:cxn>
                  <a:cxn ang="0">
                    <a:pos x="152" y="80"/>
                  </a:cxn>
                  <a:cxn ang="0">
                    <a:pos x="167" y="71"/>
                  </a:cxn>
                  <a:cxn ang="0">
                    <a:pos x="182" y="65"/>
                  </a:cxn>
                  <a:cxn ang="0">
                    <a:pos x="197" y="56"/>
                  </a:cxn>
                  <a:cxn ang="0">
                    <a:pos x="212" y="50"/>
                  </a:cxn>
                  <a:cxn ang="0">
                    <a:pos x="227" y="43"/>
                  </a:cxn>
                  <a:cxn ang="0">
                    <a:pos x="242" y="38"/>
                  </a:cxn>
                  <a:cxn ang="0">
                    <a:pos x="257" y="31"/>
                  </a:cxn>
                  <a:cxn ang="0">
                    <a:pos x="272" y="26"/>
                  </a:cxn>
                  <a:cxn ang="0">
                    <a:pos x="287" y="23"/>
                  </a:cxn>
                  <a:cxn ang="0">
                    <a:pos x="300" y="18"/>
                  </a:cxn>
                  <a:cxn ang="0">
                    <a:pos x="316" y="15"/>
                  </a:cxn>
                  <a:cxn ang="0">
                    <a:pos x="331" y="11"/>
                  </a:cxn>
                  <a:cxn ang="0">
                    <a:pos x="344" y="8"/>
                  </a:cxn>
                  <a:cxn ang="0">
                    <a:pos x="359" y="6"/>
                  </a:cxn>
                  <a:cxn ang="0">
                    <a:pos x="372" y="3"/>
                  </a:cxn>
                  <a:cxn ang="0">
                    <a:pos x="387" y="1"/>
                  </a:cxn>
                  <a:cxn ang="0">
                    <a:pos x="407" y="0"/>
                  </a:cxn>
                  <a:cxn ang="0">
                    <a:pos x="436" y="0"/>
                  </a:cxn>
                  <a:cxn ang="0">
                    <a:pos x="463" y="0"/>
                  </a:cxn>
                  <a:cxn ang="0">
                    <a:pos x="489" y="1"/>
                  </a:cxn>
                  <a:cxn ang="0">
                    <a:pos x="516" y="5"/>
                  </a:cxn>
                  <a:cxn ang="0">
                    <a:pos x="543" y="10"/>
                  </a:cxn>
                  <a:cxn ang="0">
                    <a:pos x="570" y="16"/>
                  </a:cxn>
                  <a:cxn ang="0">
                    <a:pos x="595" y="23"/>
                  </a:cxn>
                  <a:cxn ang="0">
                    <a:pos x="621" y="33"/>
                  </a:cxn>
                  <a:cxn ang="0">
                    <a:pos x="647" y="43"/>
                  </a:cxn>
                  <a:cxn ang="0">
                    <a:pos x="672" y="55"/>
                  </a:cxn>
                  <a:cxn ang="0">
                    <a:pos x="697" y="66"/>
                  </a:cxn>
                  <a:cxn ang="0">
                    <a:pos x="720" y="80"/>
                  </a:cxn>
                  <a:cxn ang="0">
                    <a:pos x="745" y="95"/>
                  </a:cxn>
                  <a:cxn ang="0">
                    <a:pos x="769" y="111"/>
                  </a:cxn>
                  <a:cxn ang="0">
                    <a:pos x="794" y="128"/>
                  </a:cxn>
                  <a:cxn ang="0">
                    <a:pos x="817" y="147"/>
                  </a:cxn>
                  <a:cxn ang="0">
                    <a:pos x="840" y="165"/>
                  </a:cxn>
                  <a:cxn ang="0">
                    <a:pos x="864" y="185"/>
                  </a:cxn>
                  <a:cxn ang="0">
                    <a:pos x="0" y="183"/>
                  </a:cxn>
                </a:cxnLst>
                <a:rect l="0" t="0" r="r" b="b"/>
                <a:pathLst>
                  <a:path w="876" h="195">
                    <a:moveTo>
                      <a:pt x="0" y="183"/>
                    </a:moveTo>
                    <a:lnTo>
                      <a:pt x="8" y="177"/>
                    </a:lnTo>
                    <a:lnTo>
                      <a:pt x="16" y="170"/>
                    </a:lnTo>
                    <a:lnTo>
                      <a:pt x="23" y="163"/>
                    </a:lnTo>
                    <a:lnTo>
                      <a:pt x="31" y="158"/>
                    </a:lnTo>
                    <a:lnTo>
                      <a:pt x="40" y="152"/>
                    </a:lnTo>
                    <a:lnTo>
                      <a:pt x="48" y="147"/>
                    </a:lnTo>
                    <a:lnTo>
                      <a:pt x="56" y="140"/>
                    </a:lnTo>
                    <a:lnTo>
                      <a:pt x="65" y="135"/>
                    </a:lnTo>
                    <a:lnTo>
                      <a:pt x="71" y="128"/>
                    </a:lnTo>
                    <a:lnTo>
                      <a:pt x="80" y="123"/>
                    </a:lnTo>
                    <a:lnTo>
                      <a:pt x="88" y="118"/>
                    </a:lnTo>
                    <a:lnTo>
                      <a:pt x="97" y="113"/>
                    </a:lnTo>
                    <a:lnTo>
                      <a:pt x="103" y="108"/>
                    </a:lnTo>
                    <a:lnTo>
                      <a:pt x="112" y="103"/>
                    </a:lnTo>
                    <a:lnTo>
                      <a:pt x="120" y="98"/>
                    </a:lnTo>
                    <a:lnTo>
                      <a:pt x="128" y="93"/>
                    </a:lnTo>
                    <a:lnTo>
                      <a:pt x="135" y="90"/>
                    </a:lnTo>
                    <a:lnTo>
                      <a:pt x="143" y="85"/>
                    </a:lnTo>
                    <a:lnTo>
                      <a:pt x="152" y="80"/>
                    </a:lnTo>
                    <a:lnTo>
                      <a:pt x="158" y="76"/>
                    </a:lnTo>
                    <a:lnTo>
                      <a:pt x="167" y="71"/>
                    </a:lnTo>
                    <a:lnTo>
                      <a:pt x="173" y="68"/>
                    </a:lnTo>
                    <a:lnTo>
                      <a:pt x="182" y="65"/>
                    </a:lnTo>
                    <a:lnTo>
                      <a:pt x="188" y="60"/>
                    </a:lnTo>
                    <a:lnTo>
                      <a:pt x="197" y="56"/>
                    </a:lnTo>
                    <a:lnTo>
                      <a:pt x="205" y="53"/>
                    </a:lnTo>
                    <a:lnTo>
                      <a:pt x="212" y="50"/>
                    </a:lnTo>
                    <a:lnTo>
                      <a:pt x="220" y="46"/>
                    </a:lnTo>
                    <a:lnTo>
                      <a:pt x="227" y="43"/>
                    </a:lnTo>
                    <a:lnTo>
                      <a:pt x="235" y="41"/>
                    </a:lnTo>
                    <a:lnTo>
                      <a:pt x="242" y="38"/>
                    </a:lnTo>
                    <a:lnTo>
                      <a:pt x="249" y="35"/>
                    </a:lnTo>
                    <a:lnTo>
                      <a:pt x="257" y="31"/>
                    </a:lnTo>
                    <a:lnTo>
                      <a:pt x="264" y="30"/>
                    </a:lnTo>
                    <a:lnTo>
                      <a:pt x="272" y="26"/>
                    </a:lnTo>
                    <a:lnTo>
                      <a:pt x="279" y="25"/>
                    </a:lnTo>
                    <a:lnTo>
                      <a:pt x="287" y="23"/>
                    </a:lnTo>
                    <a:lnTo>
                      <a:pt x="294" y="20"/>
                    </a:lnTo>
                    <a:lnTo>
                      <a:pt x="300" y="18"/>
                    </a:lnTo>
                    <a:lnTo>
                      <a:pt x="309" y="16"/>
                    </a:lnTo>
                    <a:lnTo>
                      <a:pt x="316" y="15"/>
                    </a:lnTo>
                    <a:lnTo>
                      <a:pt x="322" y="13"/>
                    </a:lnTo>
                    <a:lnTo>
                      <a:pt x="331" y="11"/>
                    </a:lnTo>
                    <a:lnTo>
                      <a:pt x="337" y="10"/>
                    </a:lnTo>
                    <a:lnTo>
                      <a:pt x="344" y="8"/>
                    </a:lnTo>
                    <a:lnTo>
                      <a:pt x="351" y="6"/>
                    </a:lnTo>
                    <a:lnTo>
                      <a:pt x="359" y="6"/>
                    </a:lnTo>
                    <a:lnTo>
                      <a:pt x="366" y="5"/>
                    </a:lnTo>
                    <a:lnTo>
                      <a:pt x="372" y="3"/>
                    </a:lnTo>
                    <a:lnTo>
                      <a:pt x="379" y="3"/>
                    </a:lnTo>
                    <a:lnTo>
                      <a:pt x="387" y="1"/>
                    </a:lnTo>
                    <a:lnTo>
                      <a:pt x="394" y="1"/>
                    </a:lnTo>
                    <a:lnTo>
                      <a:pt x="407" y="0"/>
                    </a:lnTo>
                    <a:lnTo>
                      <a:pt x="421" y="0"/>
                    </a:lnTo>
                    <a:lnTo>
                      <a:pt x="436" y="0"/>
                    </a:lnTo>
                    <a:lnTo>
                      <a:pt x="449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89" y="1"/>
                    </a:lnTo>
                    <a:lnTo>
                      <a:pt x="503" y="3"/>
                    </a:lnTo>
                    <a:lnTo>
                      <a:pt x="516" y="5"/>
                    </a:lnTo>
                    <a:lnTo>
                      <a:pt x="530" y="8"/>
                    </a:lnTo>
                    <a:lnTo>
                      <a:pt x="543" y="10"/>
                    </a:lnTo>
                    <a:lnTo>
                      <a:pt x="556" y="13"/>
                    </a:lnTo>
                    <a:lnTo>
                      <a:pt x="570" y="16"/>
                    </a:lnTo>
                    <a:lnTo>
                      <a:pt x="581" y="20"/>
                    </a:lnTo>
                    <a:lnTo>
                      <a:pt x="595" y="23"/>
                    </a:lnTo>
                    <a:lnTo>
                      <a:pt x="608" y="28"/>
                    </a:lnTo>
                    <a:lnTo>
                      <a:pt x="621" y="33"/>
                    </a:lnTo>
                    <a:lnTo>
                      <a:pt x="633" y="38"/>
                    </a:lnTo>
                    <a:lnTo>
                      <a:pt x="647" y="43"/>
                    </a:lnTo>
                    <a:lnTo>
                      <a:pt x="658" y="48"/>
                    </a:lnTo>
                    <a:lnTo>
                      <a:pt x="672" y="55"/>
                    </a:lnTo>
                    <a:lnTo>
                      <a:pt x="683" y="60"/>
                    </a:lnTo>
                    <a:lnTo>
                      <a:pt x="697" y="66"/>
                    </a:lnTo>
                    <a:lnTo>
                      <a:pt x="708" y="73"/>
                    </a:lnTo>
                    <a:lnTo>
                      <a:pt x="720" y="80"/>
                    </a:lnTo>
                    <a:lnTo>
                      <a:pt x="733" y="88"/>
                    </a:lnTo>
                    <a:lnTo>
                      <a:pt x="745" y="95"/>
                    </a:lnTo>
                    <a:lnTo>
                      <a:pt x="757" y="103"/>
                    </a:lnTo>
                    <a:lnTo>
                      <a:pt x="769" y="111"/>
                    </a:lnTo>
                    <a:lnTo>
                      <a:pt x="782" y="120"/>
                    </a:lnTo>
                    <a:lnTo>
                      <a:pt x="794" y="128"/>
                    </a:lnTo>
                    <a:lnTo>
                      <a:pt x="805" y="137"/>
                    </a:lnTo>
                    <a:lnTo>
                      <a:pt x="817" y="147"/>
                    </a:lnTo>
                    <a:lnTo>
                      <a:pt x="829" y="155"/>
                    </a:lnTo>
                    <a:lnTo>
                      <a:pt x="840" y="165"/>
                    </a:lnTo>
                    <a:lnTo>
                      <a:pt x="852" y="175"/>
                    </a:lnTo>
                    <a:lnTo>
                      <a:pt x="864" y="185"/>
                    </a:lnTo>
                    <a:lnTo>
                      <a:pt x="876" y="195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67551" y="2292350"/>
                <a:ext cx="1390650" cy="325438"/>
              </a:xfrm>
              <a:custGeom>
                <a:avLst/>
                <a:gdLst/>
                <a:ahLst/>
                <a:cxnLst>
                  <a:cxn ang="0">
                    <a:pos x="9" y="187"/>
                  </a:cxn>
                  <a:cxn ang="0">
                    <a:pos x="24" y="174"/>
                  </a:cxn>
                  <a:cxn ang="0">
                    <a:pos x="40" y="160"/>
                  </a:cxn>
                  <a:cxn ang="0">
                    <a:pos x="57" y="149"/>
                  </a:cxn>
                  <a:cxn ang="0">
                    <a:pos x="72" y="137"/>
                  </a:cxn>
                  <a:cxn ang="0">
                    <a:pos x="89" y="125"/>
                  </a:cxn>
                  <a:cxn ang="0">
                    <a:pos x="104" y="115"/>
                  </a:cxn>
                  <a:cxn ang="0">
                    <a:pos x="121" y="104"/>
                  </a:cxn>
                  <a:cxn ang="0">
                    <a:pos x="136" y="95"/>
                  </a:cxn>
                  <a:cxn ang="0">
                    <a:pos x="151" y="85"/>
                  </a:cxn>
                  <a:cxn ang="0">
                    <a:pos x="167" y="77"/>
                  </a:cxn>
                  <a:cxn ang="0">
                    <a:pos x="182" y="68"/>
                  </a:cxn>
                  <a:cxn ang="0">
                    <a:pos x="197" y="60"/>
                  </a:cxn>
                  <a:cxn ang="0">
                    <a:pos x="212" y="53"/>
                  </a:cxn>
                  <a:cxn ang="0">
                    <a:pos x="228" y="47"/>
                  </a:cxn>
                  <a:cxn ang="0">
                    <a:pos x="243" y="40"/>
                  </a:cxn>
                  <a:cxn ang="0">
                    <a:pos x="258" y="35"/>
                  </a:cxn>
                  <a:cxn ang="0">
                    <a:pos x="273" y="30"/>
                  </a:cxn>
                  <a:cxn ang="0">
                    <a:pos x="288" y="25"/>
                  </a:cxn>
                  <a:cxn ang="0">
                    <a:pos x="301" y="20"/>
                  </a:cxn>
                  <a:cxn ang="0">
                    <a:pos x="316" y="17"/>
                  </a:cxn>
                  <a:cxn ang="0">
                    <a:pos x="331" y="13"/>
                  </a:cxn>
                  <a:cxn ang="0">
                    <a:pos x="345" y="10"/>
                  </a:cxn>
                  <a:cxn ang="0">
                    <a:pos x="360" y="7"/>
                  </a:cxn>
                  <a:cxn ang="0">
                    <a:pos x="373" y="5"/>
                  </a:cxn>
                  <a:cxn ang="0">
                    <a:pos x="388" y="3"/>
                  </a:cxn>
                  <a:cxn ang="0">
                    <a:pos x="401" y="2"/>
                  </a:cxn>
                  <a:cxn ang="0">
                    <a:pos x="415" y="0"/>
                  </a:cxn>
                  <a:cxn ang="0">
                    <a:pos x="430" y="0"/>
                  </a:cxn>
                  <a:cxn ang="0">
                    <a:pos x="443" y="0"/>
                  </a:cxn>
                  <a:cxn ang="0">
                    <a:pos x="463" y="0"/>
                  </a:cxn>
                  <a:cxn ang="0">
                    <a:pos x="490" y="3"/>
                  </a:cxn>
                  <a:cxn ang="0">
                    <a:pos x="517" y="7"/>
                  </a:cxn>
                  <a:cxn ang="0">
                    <a:pos x="543" y="12"/>
                  </a:cxn>
                  <a:cxn ang="0">
                    <a:pos x="570" y="18"/>
                  </a:cxn>
                  <a:cxn ang="0">
                    <a:pos x="595" y="27"/>
                  </a:cxn>
                  <a:cxn ang="0">
                    <a:pos x="620" y="35"/>
                  </a:cxn>
                  <a:cxn ang="0">
                    <a:pos x="647" y="45"/>
                  </a:cxn>
                  <a:cxn ang="0">
                    <a:pos x="672" y="58"/>
                  </a:cxn>
                  <a:cxn ang="0">
                    <a:pos x="697" y="72"/>
                  </a:cxn>
                  <a:cxn ang="0">
                    <a:pos x="721" y="85"/>
                  </a:cxn>
                  <a:cxn ang="0">
                    <a:pos x="746" y="100"/>
                  </a:cxn>
                  <a:cxn ang="0">
                    <a:pos x="769" y="117"/>
                  </a:cxn>
                  <a:cxn ang="0">
                    <a:pos x="794" y="135"/>
                  </a:cxn>
                  <a:cxn ang="0">
                    <a:pos x="818" y="154"/>
                  </a:cxn>
                  <a:cxn ang="0">
                    <a:pos x="841" y="174"/>
                  </a:cxn>
                  <a:cxn ang="0">
                    <a:pos x="864" y="195"/>
                  </a:cxn>
                  <a:cxn ang="0">
                    <a:pos x="0" y="194"/>
                  </a:cxn>
                </a:cxnLst>
                <a:rect l="0" t="0" r="r" b="b"/>
                <a:pathLst>
                  <a:path w="876" h="205">
                    <a:moveTo>
                      <a:pt x="0" y="194"/>
                    </a:moveTo>
                    <a:lnTo>
                      <a:pt x="9" y="187"/>
                    </a:lnTo>
                    <a:lnTo>
                      <a:pt x="17" y="180"/>
                    </a:lnTo>
                    <a:lnTo>
                      <a:pt x="24" y="174"/>
                    </a:lnTo>
                    <a:lnTo>
                      <a:pt x="32" y="167"/>
                    </a:lnTo>
                    <a:lnTo>
                      <a:pt x="40" y="160"/>
                    </a:lnTo>
                    <a:lnTo>
                      <a:pt x="49" y="154"/>
                    </a:lnTo>
                    <a:lnTo>
                      <a:pt x="57" y="149"/>
                    </a:lnTo>
                    <a:lnTo>
                      <a:pt x="65" y="142"/>
                    </a:lnTo>
                    <a:lnTo>
                      <a:pt x="72" y="137"/>
                    </a:lnTo>
                    <a:lnTo>
                      <a:pt x="80" y="130"/>
                    </a:lnTo>
                    <a:lnTo>
                      <a:pt x="89" y="125"/>
                    </a:lnTo>
                    <a:lnTo>
                      <a:pt x="97" y="120"/>
                    </a:lnTo>
                    <a:lnTo>
                      <a:pt x="104" y="115"/>
                    </a:lnTo>
                    <a:lnTo>
                      <a:pt x="112" y="109"/>
                    </a:lnTo>
                    <a:lnTo>
                      <a:pt x="121" y="104"/>
                    </a:lnTo>
                    <a:lnTo>
                      <a:pt x="129" y="99"/>
                    </a:lnTo>
                    <a:lnTo>
                      <a:pt x="136" y="95"/>
                    </a:lnTo>
                    <a:lnTo>
                      <a:pt x="144" y="90"/>
                    </a:lnTo>
                    <a:lnTo>
                      <a:pt x="151" y="85"/>
                    </a:lnTo>
                    <a:lnTo>
                      <a:pt x="159" y="80"/>
                    </a:lnTo>
                    <a:lnTo>
                      <a:pt x="167" y="77"/>
                    </a:lnTo>
                    <a:lnTo>
                      <a:pt x="174" y="72"/>
                    </a:lnTo>
                    <a:lnTo>
                      <a:pt x="182" y="68"/>
                    </a:lnTo>
                    <a:lnTo>
                      <a:pt x="189" y="65"/>
                    </a:lnTo>
                    <a:lnTo>
                      <a:pt x="197" y="60"/>
                    </a:lnTo>
                    <a:lnTo>
                      <a:pt x="204" y="57"/>
                    </a:lnTo>
                    <a:lnTo>
                      <a:pt x="212" y="53"/>
                    </a:lnTo>
                    <a:lnTo>
                      <a:pt x="221" y="50"/>
                    </a:lnTo>
                    <a:lnTo>
                      <a:pt x="228" y="47"/>
                    </a:lnTo>
                    <a:lnTo>
                      <a:pt x="236" y="43"/>
                    </a:lnTo>
                    <a:lnTo>
                      <a:pt x="243" y="40"/>
                    </a:lnTo>
                    <a:lnTo>
                      <a:pt x="249" y="38"/>
                    </a:lnTo>
                    <a:lnTo>
                      <a:pt x="258" y="35"/>
                    </a:lnTo>
                    <a:lnTo>
                      <a:pt x="264" y="32"/>
                    </a:lnTo>
                    <a:lnTo>
                      <a:pt x="273" y="30"/>
                    </a:lnTo>
                    <a:lnTo>
                      <a:pt x="279" y="27"/>
                    </a:lnTo>
                    <a:lnTo>
                      <a:pt x="288" y="25"/>
                    </a:lnTo>
                    <a:lnTo>
                      <a:pt x="294" y="22"/>
                    </a:lnTo>
                    <a:lnTo>
                      <a:pt x="301" y="20"/>
                    </a:lnTo>
                    <a:lnTo>
                      <a:pt x="309" y="18"/>
                    </a:lnTo>
                    <a:lnTo>
                      <a:pt x="316" y="17"/>
                    </a:lnTo>
                    <a:lnTo>
                      <a:pt x="323" y="15"/>
                    </a:lnTo>
                    <a:lnTo>
                      <a:pt x="331" y="13"/>
                    </a:lnTo>
                    <a:lnTo>
                      <a:pt x="338" y="12"/>
                    </a:lnTo>
                    <a:lnTo>
                      <a:pt x="345" y="10"/>
                    </a:lnTo>
                    <a:lnTo>
                      <a:pt x="351" y="8"/>
                    </a:lnTo>
                    <a:lnTo>
                      <a:pt x="360" y="7"/>
                    </a:lnTo>
                    <a:lnTo>
                      <a:pt x="366" y="7"/>
                    </a:lnTo>
                    <a:lnTo>
                      <a:pt x="373" y="5"/>
                    </a:lnTo>
                    <a:lnTo>
                      <a:pt x="380" y="3"/>
                    </a:lnTo>
                    <a:lnTo>
                      <a:pt x="388" y="3"/>
                    </a:lnTo>
                    <a:lnTo>
                      <a:pt x="395" y="2"/>
                    </a:lnTo>
                    <a:lnTo>
                      <a:pt x="401" y="2"/>
                    </a:lnTo>
                    <a:lnTo>
                      <a:pt x="408" y="2"/>
                    </a:lnTo>
                    <a:lnTo>
                      <a:pt x="415" y="0"/>
                    </a:lnTo>
                    <a:lnTo>
                      <a:pt x="421" y="0"/>
                    </a:lnTo>
                    <a:lnTo>
                      <a:pt x="430" y="0"/>
                    </a:lnTo>
                    <a:lnTo>
                      <a:pt x="437" y="0"/>
                    </a:lnTo>
                    <a:lnTo>
                      <a:pt x="443" y="0"/>
                    </a:lnTo>
                    <a:lnTo>
                      <a:pt x="450" y="0"/>
                    </a:lnTo>
                    <a:lnTo>
                      <a:pt x="463" y="0"/>
                    </a:lnTo>
                    <a:lnTo>
                      <a:pt x="477" y="2"/>
                    </a:lnTo>
                    <a:lnTo>
                      <a:pt x="490" y="3"/>
                    </a:lnTo>
                    <a:lnTo>
                      <a:pt x="503" y="5"/>
                    </a:lnTo>
                    <a:lnTo>
                      <a:pt x="517" y="7"/>
                    </a:lnTo>
                    <a:lnTo>
                      <a:pt x="530" y="8"/>
                    </a:lnTo>
                    <a:lnTo>
                      <a:pt x="543" y="12"/>
                    </a:lnTo>
                    <a:lnTo>
                      <a:pt x="557" y="15"/>
                    </a:lnTo>
                    <a:lnTo>
                      <a:pt x="570" y="18"/>
                    </a:lnTo>
                    <a:lnTo>
                      <a:pt x="582" y="22"/>
                    </a:lnTo>
                    <a:lnTo>
                      <a:pt x="595" y="27"/>
                    </a:lnTo>
                    <a:lnTo>
                      <a:pt x="609" y="30"/>
                    </a:lnTo>
                    <a:lnTo>
                      <a:pt x="620" y="35"/>
                    </a:lnTo>
                    <a:lnTo>
                      <a:pt x="634" y="40"/>
                    </a:lnTo>
                    <a:lnTo>
                      <a:pt x="647" y="45"/>
                    </a:lnTo>
                    <a:lnTo>
                      <a:pt x="659" y="52"/>
                    </a:lnTo>
                    <a:lnTo>
                      <a:pt x="672" y="58"/>
                    </a:lnTo>
                    <a:lnTo>
                      <a:pt x="684" y="65"/>
                    </a:lnTo>
                    <a:lnTo>
                      <a:pt x="697" y="72"/>
                    </a:lnTo>
                    <a:lnTo>
                      <a:pt x="709" y="78"/>
                    </a:lnTo>
                    <a:lnTo>
                      <a:pt x="721" y="85"/>
                    </a:lnTo>
                    <a:lnTo>
                      <a:pt x="734" y="93"/>
                    </a:lnTo>
                    <a:lnTo>
                      <a:pt x="746" y="100"/>
                    </a:lnTo>
                    <a:lnTo>
                      <a:pt x="757" y="109"/>
                    </a:lnTo>
                    <a:lnTo>
                      <a:pt x="769" y="117"/>
                    </a:lnTo>
                    <a:lnTo>
                      <a:pt x="783" y="127"/>
                    </a:lnTo>
                    <a:lnTo>
                      <a:pt x="794" y="135"/>
                    </a:lnTo>
                    <a:lnTo>
                      <a:pt x="806" y="145"/>
                    </a:lnTo>
                    <a:lnTo>
                      <a:pt x="818" y="154"/>
                    </a:lnTo>
                    <a:lnTo>
                      <a:pt x="829" y="164"/>
                    </a:lnTo>
                    <a:lnTo>
                      <a:pt x="841" y="174"/>
                    </a:lnTo>
                    <a:lnTo>
                      <a:pt x="853" y="184"/>
                    </a:lnTo>
                    <a:lnTo>
                      <a:pt x="864" y="195"/>
                    </a:lnTo>
                    <a:lnTo>
                      <a:pt x="876" y="205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6831013" y="2214563"/>
                <a:ext cx="38100" cy="1841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6767513" y="1920875"/>
                <a:ext cx="169863" cy="395288"/>
              </a:xfrm>
              <a:custGeom>
                <a:avLst/>
                <a:gdLst/>
                <a:ahLst/>
                <a:cxnLst>
                  <a:cxn ang="0">
                    <a:pos x="22" y="239"/>
                  </a:cxn>
                  <a:cxn ang="0">
                    <a:pos x="30" y="244"/>
                  </a:cxn>
                  <a:cxn ang="0">
                    <a:pos x="37" y="246"/>
                  </a:cxn>
                  <a:cxn ang="0">
                    <a:pos x="44" y="247"/>
                  </a:cxn>
                  <a:cxn ang="0">
                    <a:pos x="50" y="249"/>
                  </a:cxn>
                  <a:cxn ang="0">
                    <a:pos x="57" y="249"/>
                  </a:cxn>
                  <a:cxn ang="0">
                    <a:pos x="64" y="247"/>
                  </a:cxn>
                  <a:cxn ang="0">
                    <a:pos x="70" y="246"/>
                  </a:cxn>
                  <a:cxn ang="0">
                    <a:pos x="75" y="241"/>
                  </a:cxn>
                  <a:cxn ang="0">
                    <a:pos x="82" y="237"/>
                  </a:cxn>
                  <a:cxn ang="0">
                    <a:pos x="87" y="232"/>
                  </a:cxn>
                  <a:cxn ang="0">
                    <a:pos x="94" y="227"/>
                  </a:cxn>
                  <a:cxn ang="0">
                    <a:pos x="99" y="221"/>
                  </a:cxn>
                  <a:cxn ang="0">
                    <a:pos x="102" y="212"/>
                  </a:cxn>
                  <a:cxn ang="0">
                    <a:pos x="104" y="204"/>
                  </a:cxn>
                  <a:cxn ang="0">
                    <a:pos x="106" y="194"/>
                  </a:cxn>
                  <a:cxn ang="0">
                    <a:pos x="107" y="182"/>
                  </a:cxn>
                  <a:cxn ang="0">
                    <a:pos x="106" y="157"/>
                  </a:cxn>
                  <a:cxn ang="0">
                    <a:pos x="102" y="130"/>
                  </a:cxn>
                  <a:cxn ang="0">
                    <a:pos x="96" y="102"/>
                  </a:cxn>
                  <a:cxn ang="0">
                    <a:pos x="89" y="75"/>
                  </a:cxn>
                  <a:cxn ang="0">
                    <a:pos x="79" y="50"/>
                  </a:cxn>
                  <a:cxn ang="0">
                    <a:pos x="72" y="33"/>
                  </a:cxn>
                  <a:cxn ang="0">
                    <a:pos x="67" y="23"/>
                  </a:cxn>
                  <a:cxn ang="0">
                    <a:pos x="62" y="15"/>
                  </a:cxn>
                  <a:cxn ang="0">
                    <a:pos x="57" y="7"/>
                  </a:cxn>
                  <a:cxn ang="0">
                    <a:pos x="52" y="0"/>
                  </a:cxn>
                  <a:cxn ang="0">
                    <a:pos x="47" y="5"/>
                  </a:cxn>
                  <a:cxn ang="0">
                    <a:pos x="42" y="12"/>
                  </a:cxn>
                  <a:cxn ang="0">
                    <a:pos x="39" y="18"/>
                  </a:cxn>
                  <a:cxn ang="0">
                    <a:pos x="34" y="28"/>
                  </a:cxn>
                  <a:cxn ang="0">
                    <a:pos x="29" y="38"/>
                  </a:cxn>
                  <a:cxn ang="0">
                    <a:pos x="24" y="50"/>
                  </a:cxn>
                  <a:cxn ang="0">
                    <a:pos x="15" y="75"/>
                  </a:cxn>
                  <a:cxn ang="0">
                    <a:pos x="9" y="104"/>
                  </a:cxn>
                  <a:cxn ang="0">
                    <a:pos x="2" y="130"/>
                  </a:cxn>
                  <a:cxn ang="0">
                    <a:pos x="0" y="159"/>
                  </a:cxn>
                  <a:cxn ang="0">
                    <a:pos x="0" y="185"/>
                  </a:cxn>
                  <a:cxn ang="0">
                    <a:pos x="2" y="201"/>
                  </a:cxn>
                  <a:cxn ang="0">
                    <a:pos x="4" y="212"/>
                  </a:cxn>
                  <a:cxn ang="0">
                    <a:pos x="7" y="221"/>
                  </a:cxn>
                  <a:cxn ang="0">
                    <a:pos x="12" y="229"/>
                  </a:cxn>
                  <a:cxn ang="0">
                    <a:pos x="17" y="237"/>
                  </a:cxn>
                </a:cxnLst>
                <a:rect l="0" t="0" r="r" b="b"/>
                <a:pathLst>
                  <a:path w="107" h="249">
                    <a:moveTo>
                      <a:pt x="17" y="237"/>
                    </a:moveTo>
                    <a:lnTo>
                      <a:pt x="20" y="237"/>
                    </a:lnTo>
                    <a:lnTo>
                      <a:pt x="22" y="239"/>
                    </a:lnTo>
                    <a:lnTo>
                      <a:pt x="25" y="241"/>
                    </a:lnTo>
                    <a:lnTo>
                      <a:pt x="27" y="242"/>
                    </a:lnTo>
                    <a:lnTo>
                      <a:pt x="30" y="244"/>
                    </a:lnTo>
                    <a:lnTo>
                      <a:pt x="32" y="244"/>
                    </a:lnTo>
                    <a:lnTo>
                      <a:pt x="35" y="246"/>
                    </a:lnTo>
                    <a:lnTo>
                      <a:pt x="37" y="246"/>
                    </a:lnTo>
                    <a:lnTo>
                      <a:pt x="40" y="247"/>
                    </a:lnTo>
                    <a:lnTo>
                      <a:pt x="42" y="247"/>
                    </a:lnTo>
                    <a:lnTo>
                      <a:pt x="44" y="247"/>
                    </a:lnTo>
                    <a:lnTo>
                      <a:pt x="47" y="249"/>
                    </a:lnTo>
                    <a:lnTo>
                      <a:pt x="49" y="249"/>
                    </a:lnTo>
                    <a:lnTo>
                      <a:pt x="50" y="249"/>
                    </a:lnTo>
                    <a:lnTo>
                      <a:pt x="54" y="249"/>
                    </a:lnTo>
                    <a:lnTo>
                      <a:pt x="55" y="249"/>
                    </a:lnTo>
                    <a:lnTo>
                      <a:pt x="57" y="249"/>
                    </a:lnTo>
                    <a:lnTo>
                      <a:pt x="60" y="247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5" y="247"/>
                    </a:lnTo>
                    <a:lnTo>
                      <a:pt x="69" y="246"/>
                    </a:lnTo>
                    <a:lnTo>
                      <a:pt x="70" y="246"/>
                    </a:lnTo>
                    <a:lnTo>
                      <a:pt x="72" y="244"/>
                    </a:lnTo>
                    <a:lnTo>
                      <a:pt x="74" y="242"/>
                    </a:lnTo>
                    <a:lnTo>
                      <a:pt x="75" y="241"/>
                    </a:lnTo>
                    <a:lnTo>
                      <a:pt x="79" y="241"/>
                    </a:lnTo>
                    <a:lnTo>
                      <a:pt x="80" y="239"/>
                    </a:lnTo>
                    <a:lnTo>
                      <a:pt x="82" y="237"/>
                    </a:lnTo>
                    <a:lnTo>
                      <a:pt x="84" y="236"/>
                    </a:lnTo>
                    <a:lnTo>
                      <a:pt x="86" y="234"/>
                    </a:lnTo>
                    <a:lnTo>
                      <a:pt x="87" y="232"/>
                    </a:lnTo>
                    <a:lnTo>
                      <a:pt x="91" y="231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6"/>
                    </a:lnTo>
                    <a:lnTo>
                      <a:pt x="97" y="222"/>
                    </a:lnTo>
                    <a:lnTo>
                      <a:pt x="99" y="221"/>
                    </a:lnTo>
                    <a:lnTo>
                      <a:pt x="99" y="217"/>
                    </a:lnTo>
                    <a:lnTo>
                      <a:pt x="101" y="216"/>
                    </a:lnTo>
                    <a:lnTo>
                      <a:pt x="102" y="212"/>
                    </a:lnTo>
                    <a:lnTo>
                      <a:pt x="102" y="209"/>
                    </a:lnTo>
                    <a:lnTo>
                      <a:pt x="104" y="207"/>
                    </a:lnTo>
                    <a:lnTo>
                      <a:pt x="104" y="204"/>
                    </a:lnTo>
                    <a:lnTo>
                      <a:pt x="106" y="201"/>
                    </a:lnTo>
                    <a:lnTo>
                      <a:pt x="106" y="197"/>
                    </a:lnTo>
                    <a:lnTo>
                      <a:pt x="106" y="194"/>
                    </a:lnTo>
                    <a:lnTo>
                      <a:pt x="107" y="189"/>
                    </a:lnTo>
                    <a:lnTo>
                      <a:pt x="107" y="185"/>
                    </a:lnTo>
                    <a:lnTo>
                      <a:pt x="107" y="182"/>
                    </a:lnTo>
                    <a:lnTo>
                      <a:pt x="107" y="174"/>
                    </a:lnTo>
                    <a:lnTo>
                      <a:pt x="107" y="165"/>
                    </a:lnTo>
                    <a:lnTo>
                      <a:pt x="106" y="157"/>
                    </a:lnTo>
                    <a:lnTo>
                      <a:pt x="106" y="149"/>
                    </a:lnTo>
                    <a:lnTo>
                      <a:pt x="104" y="139"/>
                    </a:lnTo>
                    <a:lnTo>
                      <a:pt x="102" y="130"/>
                    </a:lnTo>
                    <a:lnTo>
                      <a:pt x="101" y="120"/>
                    </a:lnTo>
                    <a:lnTo>
                      <a:pt x="99" y="112"/>
                    </a:lnTo>
                    <a:lnTo>
                      <a:pt x="96" y="102"/>
                    </a:lnTo>
                    <a:lnTo>
                      <a:pt x="94" y="94"/>
                    </a:lnTo>
                    <a:lnTo>
                      <a:pt x="91" y="84"/>
                    </a:lnTo>
                    <a:lnTo>
                      <a:pt x="89" y="75"/>
                    </a:lnTo>
                    <a:lnTo>
                      <a:pt x="86" y="67"/>
                    </a:lnTo>
                    <a:lnTo>
                      <a:pt x="82" y="57"/>
                    </a:lnTo>
                    <a:lnTo>
                      <a:pt x="79" y="50"/>
                    </a:lnTo>
                    <a:lnTo>
                      <a:pt x="75" y="42"/>
                    </a:lnTo>
                    <a:lnTo>
                      <a:pt x="74" y="38"/>
                    </a:lnTo>
                    <a:lnTo>
                      <a:pt x="72" y="33"/>
                    </a:lnTo>
                    <a:lnTo>
                      <a:pt x="70" y="30"/>
                    </a:lnTo>
                    <a:lnTo>
                      <a:pt x="69" y="27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4" y="17"/>
                    </a:lnTo>
                    <a:lnTo>
                      <a:pt x="62" y="15"/>
                    </a:lnTo>
                    <a:lnTo>
                      <a:pt x="60" y="12"/>
                    </a:lnTo>
                    <a:lnTo>
                      <a:pt x="59" y="8"/>
                    </a:lnTo>
                    <a:lnTo>
                      <a:pt x="57" y="7"/>
                    </a:lnTo>
                    <a:lnTo>
                      <a:pt x="55" y="3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4" y="8"/>
                    </a:lnTo>
                    <a:lnTo>
                      <a:pt x="42" y="12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9" y="18"/>
                    </a:lnTo>
                    <a:lnTo>
                      <a:pt x="37" y="22"/>
                    </a:lnTo>
                    <a:lnTo>
                      <a:pt x="35" y="25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0" y="35"/>
                    </a:lnTo>
                    <a:lnTo>
                      <a:pt x="29" y="38"/>
                    </a:lnTo>
                    <a:lnTo>
                      <a:pt x="27" y="44"/>
                    </a:lnTo>
                    <a:lnTo>
                      <a:pt x="25" y="47"/>
                    </a:lnTo>
                    <a:lnTo>
                      <a:pt x="24" y="50"/>
                    </a:lnTo>
                    <a:lnTo>
                      <a:pt x="20" y="59"/>
                    </a:lnTo>
                    <a:lnTo>
                      <a:pt x="19" y="67"/>
                    </a:lnTo>
                    <a:lnTo>
                      <a:pt x="15" y="75"/>
                    </a:lnTo>
                    <a:lnTo>
                      <a:pt x="12" y="85"/>
                    </a:lnTo>
                    <a:lnTo>
                      <a:pt x="10" y="94"/>
                    </a:lnTo>
                    <a:lnTo>
                      <a:pt x="9" y="104"/>
                    </a:lnTo>
                    <a:lnTo>
                      <a:pt x="5" y="112"/>
                    </a:lnTo>
                    <a:lnTo>
                      <a:pt x="4" y="122"/>
                    </a:lnTo>
                    <a:lnTo>
                      <a:pt x="2" y="130"/>
                    </a:lnTo>
                    <a:lnTo>
                      <a:pt x="2" y="140"/>
                    </a:lnTo>
                    <a:lnTo>
                      <a:pt x="0" y="150"/>
                    </a:lnTo>
                    <a:lnTo>
                      <a:pt x="0" y="159"/>
                    </a:lnTo>
                    <a:lnTo>
                      <a:pt x="0" y="167"/>
                    </a:lnTo>
                    <a:lnTo>
                      <a:pt x="0" y="177"/>
                    </a:lnTo>
                    <a:lnTo>
                      <a:pt x="0" y="185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2" y="204"/>
                    </a:lnTo>
                    <a:lnTo>
                      <a:pt x="4" y="207"/>
                    </a:lnTo>
                    <a:lnTo>
                      <a:pt x="4" y="212"/>
                    </a:lnTo>
                    <a:lnTo>
                      <a:pt x="5" y="214"/>
                    </a:lnTo>
                    <a:lnTo>
                      <a:pt x="7" y="217"/>
                    </a:lnTo>
                    <a:lnTo>
                      <a:pt x="7" y="221"/>
                    </a:lnTo>
                    <a:lnTo>
                      <a:pt x="9" y="224"/>
                    </a:lnTo>
                    <a:lnTo>
                      <a:pt x="10" y="227"/>
                    </a:lnTo>
                    <a:lnTo>
                      <a:pt x="12" y="229"/>
                    </a:lnTo>
                    <a:lnTo>
                      <a:pt x="14" y="232"/>
                    </a:lnTo>
                    <a:lnTo>
                      <a:pt x="15" y="234"/>
                    </a:lnTo>
                    <a:lnTo>
                      <a:pt x="17" y="237"/>
                    </a:lnTo>
                    <a:lnTo>
                      <a:pt x="17" y="237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6767513" y="2352675"/>
                <a:ext cx="53975" cy="746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2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4" y="9"/>
                  </a:cxn>
                  <a:cxn ang="0">
                    <a:pos x="27" y="12"/>
                  </a:cxn>
                  <a:cxn ang="0">
                    <a:pos x="27" y="14"/>
                  </a:cxn>
                  <a:cxn ang="0">
                    <a:pos x="29" y="15"/>
                  </a:cxn>
                  <a:cxn ang="0">
                    <a:pos x="30" y="17"/>
                  </a:cxn>
                  <a:cxn ang="0">
                    <a:pos x="30" y="19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32" y="22"/>
                  </a:cxn>
                  <a:cxn ang="0">
                    <a:pos x="32" y="24"/>
                  </a:cxn>
                  <a:cxn ang="0">
                    <a:pos x="32" y="25"/>
                  </a:cxn>
                  <a:cxn ang="0">
                    <a:pos x="34" y="27"/>
                  </a:cxn>
                  <a:cxn ang="0">
                    <a:pos x="34" y="29"/>
                  </a:cxn>
                  <a:cxn ang="0">
                    <a:pos x="34" y="32"/>
                  </a:cxn>
                  <a:cxn ang="0">
                    <a:pos x="34" y="35"/>
                  </a:cxn>
                  <a:cxn ang="0">
                    <a:pos x="34" y="37"/>
                  </a:cxn>
                  <a:cxn ang="0">
                    <a:pos x="34" y="40"/>
                  </a:cxn>
                  <a:cxn ang="0">
                    <a:pos x="19" y="47"/>
                  </a:cxn>
                  <a:cxn ang="0">
                    <a:pos x="19" y="42"/>
                  </a:cxn>
                  <a:cxn ang="0">
                    <a:pos x="19" y="39"/>
                  </a:cxn>
                  <a:cxn ang="0">
                    <a:pos x="19" y="35"/>
                  </a:cxn>
                  <a:cxn ang="0">
                    <a:pos x="19" y="32"/>
                  </a:cxn>
                  <a:cxn ang="0">
                    <a:pos x="17" y="32"/>
                  </a:cxn>
                  <a:cxn ang="0">
                    <a:pos x="17" y="30"/>
                  </a:cxn>
                  <a:cxn ang="0">
                    <a:pos x="17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5" y="25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19"/>
                  </a:cxn>
                  <a:cxn ang="0">
                    <a:pos x="9" y="15"/>
                  </a:cxn>
                  <a:cxn ang="0">
                    <a:pos x="7" y="14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4" y="10"/>
                  </a:cxn>
                  <a:cxn ang="0">
                    <a:pos x="0" y="9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4" h="47">
                    <a:moveTo>
                      <a:pt x="15" y="0"/>
                    </a:moveTo>
                    <a:lnTo>
                      <a:pt x="19" y="2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9" y="15"/>
                    </a:lnTo>
                    <a:lnTo>
                      <a:pt x="30" y="17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2" y="25"/>
                    </a:lnTo>
                    <a:lnTo>
                      <a:pt x="34" y="27"/>
                    </a:lnTo>
                    <a:lnTo>
                      <a:pt x="34" y="29"/>
                    </a:lnTo>
                    <a:lnTo>
                      <a:pt x="34" y="32"/>
                    </a:lnTo>
                    <a:lnTo>
                      <a:pt x="34" y="35"/>
                    </a:lnTo>
                    <a:lnTo>
                      <a:pt x="34" y="37"/>
                    </a:lnTo>
                    <a:lnTo>
                      <a:pt x="34" y="40"/>
                    </a:lnTo>
                    <a:lnTo>
                      <a:pt x="19" y="47"/>
                    </a:lnTo>
                    <a:lnTo>
                      <a:pt x="19" y="42"/>
                    </a:lnTo>
                    <a:lnTo>
                      <a:pt x="19" y="39"/>
                    </a:lnTo>
                    <a:lnTo>
                      <a:pt x="19" y="35"/>
                    </a:lnTo>
                    <a:lnTo>
                      <a:pt x="19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9" y="15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6797676" y="2366963"/>
                <a:ext cx="52388" cy="6350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" y="38"/>
                  </a:cxn>
                  <a:cxn ang="0">
                    <a:pos x="1" y="35"/>
                  </a:cxn>
                  <a:cxn ang="0">
                    <a:pos x="3" y="30"/>
                  </a:cxn>
                  <a:cxn ang="0">
                    <a:pos x="3" y="28"/>
                  </a:cxn>
                  <a:cxn ang="0">
                    <a:pos x="3" y="28"/>
                  </a:cxn>
                  <a:cxn ang="0">
                    <a:pos x="5" y="25"/>
                  </a:cxn>
                  <a:cxn ang="0">
                    <a:pos x="5" y="21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5" y="6"/>
                  </a:cxn>
                  <a:cxn ang="0">
                    <a:pos x="16" y="5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1" y="1"/>
                  </a:cxn>
                  <a:cxn ang="0">
                    <a:pos x="30" y="3"/>
                  </a:cxn>
                  <a:cxn ang="0">
                    <a:pos x="30" y="3"/>
                  </a:cxn>
                  <a:cxn ang="0">
                    <a:pos x="25" y="8"/>
                  </a:cxn>
                  <a:cxn ang="0">
                    <a:pos x="23" y="10"/>
                  </a:cxn>
                  <a:cxn ang="0">
                    <a:pos x="21" y="13"/>
                  </a:cxn>
                  <a:cxn ang="0">
                    <a:pos x="21" y="15"/>
                  </a:cxn>
                  <a:cxn ang="0">
                    <a:pos x="20" y="18"/>
                  </a:cxn>
                  <a:cxn ang="0">
                    <a:pos x="18" y="21"/>
                  </a:cxn>
                  <a:cxn ang="0">
                    <a:pos x="18" y="23"/>
                  </a:cxn>
                  <a:cxn ang="0">
                    <a:pos x="18" y="25"/>
                  </a:cxn>
                  <a:cxn ang="0">
                    <a:pos x="16" y="30"/>
                  </a:cxn>
                  <a:cxn ang="0">
                    <a:pos x="16" y="31"/>
                  </a:cxn>
                  <a:cxn ang="0">
                    <a:pos x="16" y="33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33" h="40">
                    <a:moveTo>
                      <a:pt x="0" y="40"/>
                    </a:moveTo>
                    <a:lnTo>
                      <a:pt x="1" y="38"/>
                    </a:lnTo>
                    <a:lnTo>
                      <a:pt x="1" y="35"/>
                    </a:lnTo>
                    <a:lnTo>
                      <a:pt x="3" y="30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5" y="21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0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23" y="10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0" y="18"/>
                    </a:lnTo>
                    <a:lnTo>
                      <a:pt x="18" y="21"/>
                    </a:lnTo>
                    <a:lnTo>
                      <a:pt x="18" y="23"/>
                    </a:lnTo>
                    <a:lnTo>
                      <a:pt x="18" y="25"/>
                    </a:lnTo>
                    <a:lnTo>
                      <a:pt x="16" y="30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6783388" y="2374900"/>
                <a:ext cx="82550" cy="55563"/>
              </a:xfrm>
              <a:custGeom>
                <a:avLst/>
                <a:gdLst/>
                <a:ahLst/>
                <a:cxnLst>
                  <a:cxn ang="0">
                    <a:pos x="37" y="35"/>
                  </a:cxn>
                  <a:cxn ang="0">
                    <a:pos x="35" y="33"/>
                  </a:cxn>
                  <a:cxn ang="0">
                    <a:pos x="34" y="31"/>
                  </a:cxn>
                  <a:cxn ang="0">
                    <a:pos x="32" y="30"/>
                  </a:cxn>
                  <a:cxn ang="0">
                    <a:pos x="30" y="28"/>
                  </a:cxn>
                  <a:cxn ang="0">
                    <a:pos x="25" y="25"/>
                  </a:cxn>
                  <a:cxn ang="0">
                    <a:pos x="22" y="23"/>
                  </a:cxn>
                  <a:cxn ang="0">
                    <a:pos x="19" y="21"/>
                  </a:cxn>
                  <a:cxn ang="0">
                    <a:pos x="17" y="20"/>
                  </a:cxn>
                  <a:cxn ang="0">
                    <a:pos x="14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19" y="1"/>
                  </a:cxn>
                  <a:cxn ang="0">
                    <a:pos x="22" y="5"/>
                  </a:cxn>
                  <a:cxn ang="0">
                    <a:pos x="24" y="6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30" y="11"/>
                  </a:cxn>
                  <a:cxn ang="0">
                    <a:pos x="34" y="13"/>
                  </a:cxn>
                  <a:cxn ang="0">
                    <a:pos x="35" y="16"/>
                  </a:cxn>
                  <a:cxn ang="0">
                    <a:pos x="44" y="21"/>
                  </a:cxn>
                  <a:cxn ang="0">
                    <a:pos x="49" y="25"/>
                  </a:cxn>
                  <a:cxn ang="0">
                    <a:pos x="52" y="28"/>
                  </a:cxn>
                  <a:cxn ang="0">
                    <a:pos x="37" y="35"/>
                  </a:cxn>
                  <a:cxn ang="0">
                    <a:pos x="37" y="35"/>
                  </a:cxn>
                </a:cxnLst>
                <a:rect l="0" t="0" r="r" b="b"/>
                <a:pathLst>
                  <a:path w="52" h="35">
                    <a:moveTo>
                      <a:pt x="37" y="35"/>
                    </a:moveTo>
                    <a:lnTo>
                      <a:pt x="35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25" y="25"/>
                    </a:lnTo>
                    <a:lnTo>
                      <a:pt x="22" y="23"/>
                    </a:lnTo>
                    <a:lnTo>
                      <a:pt x="19" y="21"/>
                    </a:lnTo>
                    <a:lnTo>
                      <a:pt x="17" y="20"/>
                    </a:lnTo>
                    <a:lnTo>
                      <a:pt x="14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2" y="5"/>
                    </a:lnTo>
                    <a:lnTo>
                      <a:pt x="24" y="6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30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44" y="21"/>
                    </a:lnTo>
                    <a:lnTo>
                      <a:pt x="49" y="25"/>
                    </a:lnTo>
                    <a:lnTo>
                      <a:pt x="52" y="28"/>
                    </a:lnTo>
                    <a:lnTo>
                      <a:pt x="37" y="35"/>
                    </a:lnTo>
                    <a:lnTo>
                      <a:pt x="37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6815138" y="2371725"/>
                <a:ext cx="79375" cy="68263"/>
              </a:xfrm>
              <a:custGeom>
                <a:avLst/>
                <a:gdLst/>
                <a:ahLst/>
                <a:cxnLst>
                  <a:cxn ang="0">
                    <a:pos x="2" y="42"/>
                  </a:cxn>
                  <a:cxn ang="0">
                    <a:pos x="4" y="35"/>
                  </a:cxn>
                  <a:cxn ang="0">
                    <a:pos x="5" y="32"/>
                  </a:cxn>
                  <a:cxn ang="0">
                    <a:pos x="7" y="28"/>
                  </a:cxn>
                  <a:cxn ang="0">
                    <a:pos x="10" y="25"/>
                  </a:cxn>
                  <a:cxn ang="0">
                    <a:pos x="15" y="18"/>
                  </a:cxn>
                  <a:cxn ang="0">
                    <a:pos x="20" y="13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29" y="8"/>
                  </a:cxn>
                  <a:cxn ang="0">
                    <a:pos x="29" y="8"/>
                  </a:cxn>
                  <a:cxn ang="0">
                    <a:pos x="30" y="7"/>
                  </a:cxn>
                  <a:cxn ang="0">
                    <a:pos x="34" y="7"/>
                  </a:cxn>
                  <a:cxn ang="0">
                    <a:pos x="37" y="5"/>
                  </a:cxn>
                  <a:cxn ang="0">
                    <a:pos x="40" y="3"/>
                  </a:cxn>
                  <a:cxn ang="0">
                    <a:pos x="42" y="3"/>
                  </a:cxn>
                  <a:cxn ang="0">
                    <a:pos x="44" y="2"/>
                  </a:cxn>
                  <a:cxn ang="0">
                    <a:pos x="45" y="2"/>
                  </a:cxn>
                  <a:cxn ang="0">
                    <a:pos x="47" y="2"/>
                  </a:cxn>
                  <a:cxn ang="0">
                    <a:pos x="49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5" y="10"/>
                  </a:cxn>
                  <a:cxn ang="0">
                    <a:pos x="34" y="10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29" y="12"/>
                  </a:cxn>
                  <a:cxn ang="0">
                    <a:pos x="30" y="10"/>
                  </a:cxn>
                  <a:cxn ang="0">
                    <a:pos x="35" y="8"/>
                  </a:cxn>
                  <a:cxn ang="0">
                    <a:pos x="39" y="7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0" y="5"/>
                  </a:cxn>
                  <a:cxn ang="0">
                    <a:pos x="37" y="8"/>
                  </a:cxn>
                  <a:cxn ang="0">
                    <a:pos x="30" y="13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20" y="25"/>
                  </a:cxn>
                  <a:cxn ang="0">
                    <a:pos x="19" y="30"/>
                  </a:cxn>
                  <a:cxn ang="0">
                    <a:pos x="17" y="35"/>
                  </a:cxn>
                  <a:cxn ang="0">
                    <a:pos x="0" y="43"/>
                  </a:cxn>
                </a:cxnLst>
                <a:rect l="0" t="0" r="r" b="b"/>
                <a:pathLst>
                  <a:path w="50" h="43">
                    <a:moveTo>
                      <a:pt x="0" y="43"/>
                    </a:moveTo>
                    <a:lnTo>
                      <a:pt x="2" y="42"/>
                    </a:lnTo>
                    <a:lnTo>
                      <a:pt x="2" y="40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5" y="32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9" y="27"/>
                    </a:lnTo>
                    <a:lnTo>
                      <a:pt x="10" y="25"/>
                    </a:lnTo>
                    <a:lnTo>
                      <a:pt x="12" y="22"/>
                    </a:lnTo>
                    <a:lnTo>
                      <a:pt x="15" y="18"/>
                    </a:lnTo>
                    <a:lnTo>
                      <a:pt x="19" y="17"/>
                    </a:lnTo>
                    <a:lnTo>
                      <a:pt x="20" y="13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39" y="3"/>
                    </a:lnTo>
                    <a:lnTo>
                      <a:pt x="40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2" y="3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0" y="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4" y="8"/>
                    </a:lnTo>
                    <a:lnTo>
                      <a:pt x="35" y="8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7"/>
                    </a:lnTo>
                    <a:lnTo>
                      <a:pt x="37" y="8"/>
                    </a:lnTo>
                    <a:lnTo>
                      <a:pt x="34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0" y="23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6884988" y="2344738"/>
                <a:ext cx="52388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5" y="4"/>
                  </a:cxn>
                  <a:cxn ang="0">
                    <a:pos x="12" y="5"/>
                  </a:cxn>
                  <a:cxn ang="0">
                    <a:pos x="8" y="9"/>
                  </a:cxn>
                  <a:cxn ang="0">
                    <a:pos x="6" y="12"/>
                  </a:cxn>
                  <a:cxn ang="0">
                    <a:pos x="5" y="14"/>
                  </a:cxn>
                  <a:cxn ang="0">
                    <a:pos x="5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40"/>
                  </a:cxn>
                  <a:cxn ang="0">
                    <a:pos x="15" y="47"/>
                  </a:cxn>
                  <a:cxn ang="0">
                    <a:pos x="15" y="44"/>
                  </a:cxn>
                  <a:cxn ang="0">
                    <a:pos x="15" y="42"/>
                  </a:cxn>
                  <a:cxn ang="0">
                    <a:pos x="15" y="39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5" y="32"/>
                  </a:cxn>
                  <a:cxn ang="0">
                    <a:pos x="15" y="30"/>
                  </a:cxn>
                  <a:cxn ang="0">
                    <a:pos x="15" y="29"/>
                  </a:cxn>
                  <a:cxn ang="0">
                    <a:pos x="17" y="27"/>
                  </a:cxn>
                  <a:cxn ang="0">
                    <a:pos x="17" y="25"/>
                  </a:cxn>
                  <a:cxn ang="0">
                    <a:pos x="17" y="25"/>
                  </a:cxn>
                  <a:cxn ang="0">
                    <a:pos x="20" y="22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3" y="15"/>
                  </a:cxn>
                  <a:cxn ang="0">
                    <a:pos x="25" y="14"/>
                  </a:cxn>
                  <a:cxn ang="0">
                    <a:pos x="27" y="12"/>
                  </a:cxn>
                  <a:cxn ang="0">
                    <a:pos x="30" y="10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3" h="47">
                    <a:moveTo>
                      <a:pt x="18" y="0"/>
                    </a:moveTo>
                    <a:lnTo>
                      <a:pt x="15" y="4"/>
                    </a:lnTo>
                    <a:lnTo>
                      <a:pt x="12" y="5"/>
                    </a:lnTo>
                    <a:lnTo>
                      <a:pt x="8" y="9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5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15" y="47"/>
                    </a:lnTo>
                    <a:lnTo>
                      <a:pt x="15" y="44"/>
                    </a:lnTo>
                    <a:lnTo>
                      <a:pt x="15" y="42"/>
                    </a:lnTo>
                    <a:lnTo>
                      <a:pt x="15" y="39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5" y="29"/>
                    </a:lnTo>
                    <a:lnTo>
                      <a:pt x="17" y="27"/>
                    </a:lnTo>
                    <a:lnTo>
                      <a:pt x="17" y="25"/>
                    </a:lnTo>
                    <a:lnTo>
                      <a:pt x="17" y="25"/>
                    </a:lnTo>
                    <a:lnTo>
                      <a:pt x="20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3" y="15"/>
                    </a:lnTo>
                    <a:lnTo>
                      <a:pt x="25" y="14"/>
                    </a:lnTo>
                    <a:lnTo>
                      <a:pt x="27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6854826" y="2359025"/>
                <a:ext cx="50800" cy="63500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1" y="30"/>
                  </a:cxn>
                  <a:cxn ang="0">
                    <a:pos x="31" y="30"/>
                  </a:cxn>
                  <a:cxn ang="0">
                    <a:pos x="29" y="28"/>
                  </a:cxn>
                  <a:cxn ang="0">
                    <a:pos x="29" y="25"/>
                  </a:cxn>
                  <a:cxn ang="0">
                    <a:pos x="27" y="21"/>
                  </a:cxn>
                  <a:cxn ang="0">
                    <a:pos x="25" y="18"/>
                  </a:cxn>
                  <a:cxn ang="0">
                    <a:pos x="24" y="16"/>
                  </a:cxn>
                  <a:cxn ang="0">
                    <a:pos x="22" y="15"/>
                  </a:cxn>
                  <a:cxn ang="0">
                    <a:pos x="20" y="11"/>
                  </a:cxn>
                  <a:cxn ang="0">
                    <a:pos x="19" y="10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10" y="13"/>
                  </a:cxn>
                  <a:cxn ang="0">
                    <a:pos x="12" y="16"/>
                  </a:cxn>
                  <a:cxn ang="0">
                    <a:pos x="14" y="18"/>
                  </a:cxn>
                  <a:cxn ang="0">
                    <a:pos x="14" y="21"/>
                  </a:cxn>
                  <a:cxn ang="0">
                    <a:pos x="15" y="23"/>
                  </a:cxn>
                  <a:cxn ang="0">
                    <a:pos x="15" y="25"/>
                  </a:cxn>
                  <a:cxn ang="0">
                    <a:pos x="15" y="26"/>
                  </a:cxn>
                  <a:cxn ang="0">
                    <a:pos x="15" y="30"/>
                  </a:cxn>
                  <a:cxn ang="0">
                    <a:pos x="17" y="31"/>
                  </a:cxn>
                  <a:cxn ang="0">
                    <a:pos x="17" y="33"/>
                  </a:cxn>
                  <a:cxn ang="0">
                    <a:pos x="32" y="40"/>
                  </a:cxn>
                  <a:cxn ang="0">
                    <a:pos x="32" y="40"/>
                  </a:cxn>
                </a:cxnLst>
                <a:rect l="0" t="0" r="r" b="b"/>
                <a:pathLst>
                  <a:path w="32" h="40">
                    <a:moveTo>
                      <a:pt x="32" y="40"/>
                    </a:moveTo>
                    <a:lnTo>
                      <a:pt x="32" y="38"/>
                    </a:lnTo>
                    <a:lnTo>
                      <a:pt x="32" y="35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29" y="28"/>
                    </a:lnTo>
                    <a:lnTo>
                      <a:pt x="29" y="25"/>
                    </a:lnTo>
                    <a:lnTo>
                      <a:pt x="27" y="21"/>
                    </a:lnTo>
                    <a:lnTo>
                      <a:pt x="25" y="18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0" y="11"/>
                    </a:lnTo>
                    <a:lnTo>
                      <a:pt x="19" y="10"/>
                    </a:lnTo>
                    <a:lnTo>
                      <a:pt x="17" y="8"/>
                    </a:lnTo>
                    <a:lnTo>
                      <a:pt x="15" y="5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10" y="13"/>
                    </a:lnTo>
                    <a:lnTo>
                      <a:pt x="12" y="16"/>
                    </a:lnTo>
                    <a:lnTo>
                      <a:pt x="14" y="18"/>
                    </a:lnTo>
                    <a:lnTo>
                      <a:pt x="14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32" y="40"/>
                    </a:lnTo>
                    <a:lnTo>
                      <a:pt x="32" y="4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6838951" y="2366963"/>
                <a:ext cx="80963" cy="55563"/>
              </a:xfrm>
              <a:custGeom>
                <a:avLst/>
                <a:gdLst/>
                <a:ahLst/>
                <a:cxnLst>
                  <a:cxn ang="0">
                    <a:pos x="14" y="35"/>
                  </a:cxn>
                  <a:cxn ang="0">
                    <a:pos x="15" y="33"/>
                  </a:cxn>
                  <a:cxn ang="0">
                    <a:pos x="19" y="31"/>
                  </a:cxn>
                  <a:cxn ang="0">
                    <a:pos x="22" y="28"/>
                  </a:cxn>
                  <a:cxn ang="0">
                    <a:pos x="25" y="26"/>
                  </a:cxn>
                  <a:cxn ang="0">
                    <a:pos x="30" y="23"/>
                  </a:cxn>
                  <a:cxn ang="0">
                    <a:pos x="32" y="21"/>
                  </a:cxn>
                  <a:cxn ang="0">
                    <a:pos x="35" y="20"/>
                  </a:cxn>
                  <a:cxn ang="0">
                    <a:pos x="39" y="18"/>
                  </a:cxn>
                  <a:cxn ang="0">
                    <a:pos x="41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42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4" y="13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1" y="6"/>
                  </a:cxn>
                  <a:cxn ang="0">
                    <a:pos x="37" y="0"/>
                  </a:cxn>
                  <a:cxn ang="0">
                    <a:pos x="35" y="1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9" y="6"/>
                  </a:cxn>
                  <a:cxn ang="0">
                    <a:pos x="27" y="8"/>
                  </a:cxn>
                  <a:cxn ang="0">
                    <a:pos x="24" y="10"/>
                  </a:cxn>
                  <a:cxn ang="0">
                    <a:pos x="22" y="13"/>
                  </a:cxn>
                  <a:cxn ang="0">
                    <a:pos x="19" y="15"/>
                  </a:cxn>
                  <a:cxn ang="0">
                    <a:pos x="15" y="16"/>
                  </a:cxn>
                  <a:cxn ang="0">
                    <a:pos x="12" y="18"/>
                  </a:cxn>
                  <a:cxn ang="0">
                    <a:pos x="7" y="21"/>
                  </a:cxn>
                  <a:cxn ang="0">
                    <a:pos x="4" y="25"/>
                  </a:cxn>
                  <a:cxn ang="0">
                    <a:pos x="0" y="28"/>
                  </a:cxn>
                  <a:cxn ang="0">
                    <a:pos x="14" y="35"/>
                  </a:cxn>
                  <a:cxn ang="0">
                    <a:pos x="14" y="35"/>
                  </a:cxn>
                </a:cxnLst>
                <a:rect l="0" t="0" r="r" b="b"/>
                <a:pathLst>
                  <a:path w="51" h="35">
                    <a:moveTo>
                      <a:pt x="14" y="35"/>
                    </a:moveTo>
                    <a:lnTo>
                      <a:pt x="15" y="33"/>
                    </a:lnTo>
                    <a:lnTo>
                      <a:pt x="19" y="31"/>
                    </a:lnTo>
                    <a:lnTo>
                      <a:pt x="22" y="28"/>
                    </a:lnTo>
                    <a:lnTo>
                      <a:pt x="25" y="26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5" y="20"/>
                    </a:lnTo>
                    <a:lnTo>
                      <a:pt x="39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0" y="5"/>
                    </a:lnTo>
                    <a:lnTo>
                      <a:pt x="29" y="6"/>
                    </a:lnTo>
                    <a:lnTo>
                      <a:pt x="27" y="8"/>
                    </a:lnTo>
                    <a:lnTo>
                      <a:pt x="24" y="10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2" y="18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28"/>
                    </a:lnTo>
                    <a:lnTo>
                      <a:pt x="14" y="35"/>
                    </a:lnTo>
                    <a:lnTo>
                      <a:pt x="14" y="35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6"/>
              <p:cNvSpPr>
                <a:spLocks/>
              </p:cNvSpPr>
              <p:nvPr/>
            </p:nvSpPr>
            <p:spPr bwMode="auto">
              <a:xfrm>
                <a:off x="6810376" y="2363788"/>
                <a:ext cx="76200" cy="68263"/>
              </a:xfrm>
              <a:custGeom>
                <a:avLst/>
                <a:gdLst/>
                <a:ahLst/>
                <a:cxnLst>
                  <a:cxn ang="0">
                    <a:pos x="48" y="42"/>
                  </a:cxn>
                  <a:cxn ang="0">
                    <a:pos x="47" y="35"/>
                  </a:cxn>
                  <a:cxn ang="0">
                    <a:pos x="45" y="32"/>
                  </a:cxn>
                  <a:cxn ang="0">
                    <a:pos x="43" y="28"/>
                  </a:cxn>
                  <a:cxn ang="0">
                    <a:pos x="40" y="25"/>
                  </a:cxn>
                  <a:cxn ang="0">
                    <a:pos x="33" y="18"/>
                  </a:cxn>
                  <a:cxn ang="0">
                    <a:pos x="28" y="13"/>
                  </a:cxn>
                  <a:cxn ang="0">
                    <a:pos x="25" y="12"/>
                  </a:cxn>
                  <a:cxn ang="0">
                    <a:pos x="23" y="10"/>
                  </a:cxn>
                  <a:cxn ang="0">
                    <a:pos x="22" y="8"/>
                  </a:cxn>
                  <a:cxn ang="0">
                    <a:pos x="20" y="8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3" y="5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13" y="10"/>
                  </a:cxn>
                  <a:cxn ang="0">
                    <a:pos x="13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15" y="10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7" y="10"/>
                  </a:cxn>
                  <a:cxn ang="0">
                    <a:pos x="12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7" y="10"/>
                  </a:cxn>
                  <a:cxn ang="0">
                    <a:pos x="22" y="15"/>
                  </a:cxn>
                  <a:cxn ang="0">
                    <a:pos x="27" y="20"/>
                  </a:cxn>
                  <a:cxn ang="0">
                    <a:pos x="28" y="23"/>
                  </a:cxn>
                  <a:cxn ang="0">
                    <a:pos x="30" y="27"/>
                  </a:cxn>
                  <a:cxn ang="0">
                    <a:pos x="32" y="33"/>
                  </a:cxn>
                  <a:cxn ang="0">
                    <a:pos x="33" y="37"/>
                  </a:cxn>
                  <a:cxn ang="0">
                    <a:pos x="48" y="43"/>
                  </a:cxn>
                </a:cxnLst>
                <a:rect l="0" t="0" r="r" b="b"/>
                <a:pathLst>
                  <a:path w="48" h="43">
                    <a:moveTo>
                      <a:pt x="48" y="43"/>
                    </a:moveTo>
                    <a:lnTo>
                      <a:pt x="48" y="42"/>
                    </a:lnTo>
                    <a:lnTo>
                      <a:pt x="48" y="40"/>
                    </a:lnTo>
                    <a:lnTo>
                      <a:pt x="47" y="35"/>
                    </a:lnTo>
                    <a:lnTo>
                      <a:pt x="45" y="33"/>
                    </a:lnTo>
                    <a:lnTo>
                      <a:pt x="45" y="32"/>
                    </a:lnTo>
                    <a:lnTo>
                      <a:pt x="43" y="30"/>
                    </a:lnTo>
                    <a:lnTo>
                      <a:pt x="43" y="28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37" y="22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28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18" y="13"/>
                    </a:lnTo>
                    <a:lnTo>
                      <a:pt x="22" y="15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27" y="22"/>
                    </a:lnTo>
                    <a:lnTo>
                      <a:pt x="28" y="23"/>
                    </a:lnTo>
                    <a:lnTo>
                      <a:pt x="30" y="25"/>
                    </a:lnTo>
                    <a:lnTo>
                      <a:pt x="30" y="27"/>
                    </a:lnTo>
                    <a:lnTo>
                      <a:pt x="32" y="30"/>
                    </a:lnTo>
                    <a:lnTo>
                      <a:pt x="32" y="33"/>
                    </a:lnTo>
                    <a:lnTo>
                      <a:pt x="33" y="35"/>
                    </a:lnTo>
                    <a:lnTo>
                      <a:pt x="33" y="37"/>
                    </a:lnTo>
                    <a:lnTo>
                      <a:pt x="48" y="43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7008813" y="2159000"/>
                <a:ext cx="26988" cy="13335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8"/>
              <p:cNvSpPr>
                <a:spLocks/>
              </p:cNvSpPr>
              <p:nvPr/>
            </p:nvSpPr>
            <p:spPr bwMode="auto">
              <a:xfrm>
                <a:off x="6961188" y="1944688"/>
                <a:ext cx="125413" cy="288925"/>
              </a:xfrm>
              <a:custGeom>
                <a:avLst/>
                <a:gdLst/>
                <a:ahLst/>
                <a:cxnLst>
                  <a:cxn ang="0">
                    <a:pos x="17" y="176"/>
                  </a:cxn>
                  <a:cxn ang="0">
                    <a:pos x="24" y="179"/>
                  </a:cxn>
                  <a:cxn ang="0">
                    <a:pos x="30" y="181"/>
                  </a:cxn>
                  <a:cxn ang="0">
                    <a:pos x="37" y="182"/>
                  </a:cxn>
                  <a:cxn ang="0">
                    <a:pos x="44" y="181"/>
                  </a:cxn>
                  <a:cxn ang="0">
                    <a:pos x="50" y="179"/>
                  </a:cxn>
                  <a:cxn ang="0">
                    <a:pos x="55" y="176"/>
                  </a:cxn>
                  <a:cxn ang="0">
                    <a:pos x="62" y="172"/>
                  </a:cxn>
                  <a:cxn ang="0">
                    <a:pos x="65" y="169"/>
                  </a:cxn>
                  <a:cxn ang="0">
                    <a:pos x="69" y="165"/>
                  </a:cxn>
                  <a:cxn ang="0">
                    <a:pos x="70" y="162"/>
                  </a:cxn>
                  <a:cxn ang="0">
                    <a:pos x="74" y="159"/>
                  </a:cxn>
                  <a:cxn ang="0">
                    <a:pos x="76" y="155"/>
                  </a:cxn>
                  <a:cxn ang="0">
                    <a:pos x="76" y="150"/>
                  </a:cxn>
                  <a:cxn ang="0">
                    <a:pos x="77" y="144"/>
                  </a:cxn>
                  <a:cxn ang="0">
                    <a:pos x="79" y="132"/>
                  </a:cxn>
                  <a:cxn ang="0">
                    <a:pos x="79" y="120"/>
                  </a:cxn>
                  <a:cxn ang="0">
                    <a:pos x="77" y="109"/>
                  </a:cxn>
                  <a:cxn ang="0">
                    <a:pos x="76" y="95"/>
                  </a:cxn>
                  <a:cxn ang="0">
                    <a:pos x="72" y="82"/>
                  </a:cxn>
                  <a:cxn ang="0">
                    <a:pos x="69" y="69"/>
                  </a:cxn>
                  <a:cxn ang="0">
                    <a:pos x="65" y="55"/>
                  </a:cxn>
                  <a:cxn ang="0">
                    <a:pos x="60" y="42"/>
                  </a:cxn>
                  <a:cxn ang="0">
                    <a:pos x="55" y="30"/>
                  </a:cxn>
                  <a:cxn ang="0">
                    <a:pos x="50" y="20"/>
                  </a:cxn>
                  <a:cxn ang="0">
                    <a:pos x="47" y="13"/>
                  </a:cxn>
                  <a:cxn ang="0">
                    <a:pos x="45" y="8"/>
                  </a:cxn>
                  <a:cxn ang="0">
                    <a:pos x="42" y="5"/>
                  </a:cxn>
                  <a:cxn ang="0">
                    <a:pos x="40" y="2"/>
                  </a:cxn>
                  <a:cxn ang="0">
                    <a:pos x="37" y="0"/>
                  </a:cxn>
                  <a:cxn ang="0">
                    <a:pos x="35" y="3"/>
                  </a:cxn>
                  <a:cxn ang="0">
                    <a:pos x="32" y="7"/>
                  </a:cxn>
                  <a:cxn ang="0">
                    <a:pos x="30" y="10"/>
                  </a:cxn>
                  <a:cxn ang="0">
                    <a:pos x="29" y="13"/>
                  </a:cxn>
                  <a:cxn ang="0">
                    <a:pos x="25" y="18"/>
                  </a:cxn>
                  <a:cxn ang="0">
                    <a:pos x="22" y="25"/>
                  </a:cxn>
                  <a:cxn ang="0">
                    <a:pos x="17" y="37"/>
                  </a:cxn>
                  <a:cxn ang="0">
                    <a:pos x="14" y="49"/>
                  </a:cxn>
                  <a:cxn ang="0">
                    <a:pos x="10" y="62"/>
                  </a:cxn>
                  <a:cxn ang="0">
                    <a:pos x="7" y="75"/>
                  </a:cxn>
                  <a:cxn ang="0">
                    <a:pos x="4" y="89"/>
                  </a:cxn>
                  <a:cxn ang="0">
                    <a:pos x="2" y="102"/>
                  </a:cxn>
                  <a:cxn ang="0">
                    <a:pos x="0" y="115"/>
                  </a:cxn>
                  <a:cxn ang="0">
                    <a:pos x="0" y="129"/>
                  </a:cxn>
                  <a:cxn ang="0">
                    <a:pos x="0" y="140"/>
                  </a:cxn>
                  <a:cxn ang="0">
                    <a:pos x="2" y="152"/>
                  </a:cxn>
                  <a:cxn ang="0">
                    <a:pos x="5" y="159"/>
                  </a:cxn>
                  <a:cxn ang="0">
                    <a:pos x="7" y="164"/>
                  </a:cxn>
                  <a:cxn ang="0">
                    <a:pos x="9" y="167"/>
                  </a:cxn>
                  <a:cxn ang="0">
                    <a:pos x="12" y="170"/>
                  </a:cxn>
                  <a:cxn ang="0">
                    <a:pos x="14" y="172"/>
                  </a:cxn>
                </a:cxnLst>
                <a:rect l="0" t="0" r="r" b="b"/>
                <a:pathLst>
                  <a:path w="79" h="182">
                    <a:moveTo>
                      <a:pt x="14" y="172"/>
                    </a:moveTo>
                    <a:lnTo>
                      <a:pt x="17" y="176"/>
                    </a:lnTo>
                    <a:lnTo>
                      <a:pt x="20" y="177"/>
                    </a:lnTo>
                    <a:lnTo>
                      <a:pt x="24" y="179"/>
                    </a:lnTo>
                    <a:lnTo>
                      <a:pt x="27" y="179"/>
                    </a:lnTo>
                    <a:lnTo>
                      <a:pt x="30" y="181"/>
                    </a:lnTo>
                    <a:lnTo>
                      <a:pt x="34" y="181"/>
                    </a:lnTo>
                    <a:lnTo>
                      <a:pt x="37" y="182"/>
                    </a:lnTo>
                    <a:lnTo>
                      <a:pt x="40" y="182"/>
                    </a:lnTo>
                    <a:lnTo>
                      <a:pt x="44" y="181"/>
                    </a:lnTo>
                    <a:lnTo>
                      <a:pt x="47" y="181"/>
                    </a:lnTo>
                    <a:lnTo>
                      <a:pt x="50" y="179"/>
                    </a:lnTo>
                    <a:lnTo>
                      <a:pt x="54" y="177"/>
                    </a:lnTo>
                    <a:lnTo>
                      <a:pt x="55" y="176"/>
                    </a:lnTo>
                    <a:lnTo>
                      <a:pt x="59" y="174"/>
                    </a:lnTo>
                    <a:lnTo>
                      <a:pt x="62" y="172"/>
                    </a:lnTo>
                    <a:lnTo>
                      <a:pt x="64" y="169"/>
                    </a:lnTo>
                    <a:lnTo>
                      <a:pt x="65" y="169"/>
                    </a:lnTo>
                    <a:lnTo>
                      <a:pt x="67" y="167"/>
                    </a:lnTo>
                    <a:lnTo>
                      <a:pt x="69" y="165"/>
                    </a:lnTo>
                    <a:lnTo>
                      <a:pt x="70" y="164"/>
                    </a:lnTo>
                    <a:lnTo>
                      <a:pt x="70" y="162"/>
                    </a:lnTo>
                    <a:lnTo>
                      <a:pt x="72" y="160"/>
                    </a:lnTo>
                    <a:lnTo>
                      <a:pt x="74" y="159"/>
                    </a:lnTo>
                    <a:lnTo>
                      <a:pt x="74" y="157"/>
                    </a:lnTo>
                    <a:lnTo>
                      <a:pt x="76" y="155"/>
                    </a:lnTo>
                    <a:lnTo>
                      <a:pt x="76" y="154"/>
                    </a:lnTo>
                    <a:lnTo>
                      <a:pt x="76" y="150"/>
                    </a:lnTo>
                    <a:lnTo>
                      <a:pt x="77" y="149"/>
                    </a:lnTo>
                    <a:lnTo>
                      <a:pt x="77" y="144"/>
                    </a:lnTo>
                    <a:lnTo>
                      <a:pt x="79" y="139"/>
                    </a:lnTo>
                    <a:lnTo>
                      <a:pt x="79" y="132"/>
                    </a:lnTo>
                    <a:lnTo>
                      <a:pt x="79" y="127"/>
                    </a:lnTo>
                    <a:lnTo>
                      <a:pt x="79" y="120"/>
                    </a:lnTo>
                    <a:lnTo>
                      <a:pt x="77" y="114"/>
                    </a:lnTo>
                    <a:lnTo>
                      <a:pt x="77" y="109"/>
                    </a:lnTo>
                    <a:lnTo>
                      <a:pt x="76" y="102"/>
                    </a:lnTo>
                    <a:lnTo>
                      <a:pt x="76" y="95"/>
                    </a:lnTo>
                    <a:lnTo>
                      <a:pt x="74" y="89"/>
                    </a:lnTo>
                    <a:lnTo>
                      <a:pt x="72" y="82"/>
                    </a:lnTo>
                    <a:lnTo>
                      <a:pt x="70" y="75"/>
                    </a:lnTo>
                    <a:lnTo>
                      <a:pt x="69" y="69"/>
                    </a:lnTo>
                    <a:lnTo>
                      <a:pt x="67" y="62"/>
                    </a:lnTo>
                    <a:lnTo>
                      <a:pt x="65" y="55"/>
                    </a:lnTo>
                    <a:lnTo>
                      <a:pt x="62" y="49"/>
                    </a:lnTo>
                    <a:lnTo>
                      <a:pt x="60" y="42"/>
                    </a:lnTo>
                    <a:lnTo>
                      <a:pt x="59" y="37"/>
                    </a:lnTo>
                    <a:lnTo>
                      <a:pt x="55" y="30"/>
                    </a:lnTo>
                    <a:lnTo>
                      <a:pt x="54" y="25"/>
                    </a:lnTo>
                    <a:lnTo>
                      <a:pt x="50" y="20"/>
                    </a:lnTo>
                    <a:lnTo>
                      <a:pt x="49" y="15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4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5" y="3"/>
                    </a:lnTo>
                    <a:lnTo>
                      <a:pt x="34" y="5"/>
                    </a:lnTo>
                    <a:lnTo>
                      <a:pt x="32" y="7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7" y="17"/>
                    </a:lnTo>
                    <a:lnTo>
                      <a:pt x="25" y="18"/>
                    </a:lnTo>
                    <a:lnTo>
                      <a:pt x="24" y="20"/>
                    </a:lnTo>
                    <a:lnTo>
                      <a:pt x="22" y="25"/>
                    </a:lnTo>
                    <a:lnTo>
                      <a:pt x="20" y="32"/>
                    </a:lnTo>
                    <a:lnTo>
                      <a:pt x="17" y="37"/>
                    </a:lnTo>
                    <a:lnTo>
                      <a:pt x="15" y="44"/>
                    </a:lnTo>
                    <a:lnTo>
                      <a:pt x="14" y="49"/>
                    </a:lnTo>
                    <a:lnTo>
                      <a:pt x="12" y="55"/>
                    </a:lnTo>
                    <a:lnTo>
                      <a:pt x="10" y="62"/>
                    </a:lnTo>
                    <a:lnTo>
                      <a:pt x="9" y="69"/>
                    </a:lnTo>
                    <a:lnTo>
                      <a:pt x="7" y="75"/>
                    </a:lnTo>
                    <a:lnTo>
                      <a:pt x="5" y="82"/>
                    </a:lnTo>
                    <a:lnTo>
                      <a:pt x="4" y="89"/>
                    </a:lnTo>
                    <a:lnTo>
                      <a:pt x="2" y="95"/>
                    </a:lnTo>
                    <a:lnTo>
                      <a:pt x="2" y="102"/>
                    </a:lnTo>
                    <a:lnTo>
                      <a:pt x="0" y="109"/>
                    </a:lnTo>
                    <a:lnTo>
                      <a:pt x="0" y="115"/>
                    </a:lnTo>
                    <a:lnTo>
                      <a:pt x="0" y="122"/>
                    </a:lnTo>
                    <a:lnTo>
                      <a:pt x="0" y="129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4" y="157"/>
                    </a:lnTo>
                    <a:lnTo>
                      <a:pt x="5" y="159"/>
                    </a:lnTo>
                    <a:lnTo>
                      <a:pt x="5" y="160"/>
                    </a:lnTo>
                    <a:lnTo>
                      <a:pt x="7" y="164"/>
                    </a:lnTo>
                    <a:lnTo>
                      <a:pt x="9" y="165"/>
                    </a:lnTo>
                    <a:lnTo>
                      <a:pt x="9" y="167"/>
                    </a:lnTo>
                    <a:lnTo>
                      <a:pt x="10" y="169"/>
                    </a:lnTo>
                    <a:lnTo>
                      <a:pt x="12" y="170"/>
                    </a:lnTo>
                    <a:lnTo>
                      <a:pt x="14" y="172"/>
                    </a:lnTo>
                    <a:lnTo>
                      <a:pt x="14" y="172"/>
                    </a:lnTo>
                    <a:close/>
                  </a:path>
                </a:pathLst>
              </a:custGeom>
              <a:solidFill>
                <a:srgbClr val="1A76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9"/>
              <p:cNvSpPr>
                <a:spLocks/>
              </p:cNvSpPr>
              <p:nvPr/>
            </p:nvSpPr>
            <p:spPr bwMode="auto">
              <a:xfrm>
                <a:off x="6961188" y="2260600"/>
                <a:ext cx="39688" cy="523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"/>
                  </a:cxn>
                  <a:cxn ang="0">
                    <a:pos x="15" y="3"/>
                  </a:cxn>
                  <a:cxn ang="0">
                    <a:pos x="17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4" y="18"/>
                  </a:cxn>
                  <a:cxn ang="0">
                    <a:pos x="25" y="22"/>
                  </a:cxn>
                  <a:cxn ang="0">
                    <a:pos x="25" y="23"/>
                  </a:cxn>
                  <a:cxn ang="0">
                    <a:pos x="25" y="25"/>
                  </a:cxn>
                  <a:cxn ang="0">
                    <a:pos x="25" y="27"/>
                  </a:cxn>
                  <a:cxn ang="0">
                    <a:pos x="25" y="28"/>
                  </a:cxn>
                  <a:cxn ang="0">
                    <a:pos x="14" y="33"/>
                  </a:cxn>
                  <a:cxn ang="0">
                    <a:pos x="14" y="32"/>
                  </a:cxn>
                  <a:cxn ang="0">
                    <a:pos x="14" y="30"/>
                  </a:cxn>
                  <a:cxn ang="0">
                    <a:pos x="14" y="28"/>
                  </a:cxn>
                  <a:cxn ang="0">
                    <a:pos x="14" y="25"/>
                  </a:cxn>
                  <a:cxn ang="0">
                    <a:pos x="14" y="23"/>
                  </a:cxn>
                  <a:cxn ang="0">
                    <a:pos x="14" y="22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7" y="12"/>
                  </a:cxn>
                  <a:cxn ang="0">
                    <a:pos x="5" y="8"/>
                  </a:cxn>
                  <a:cxn ang="0">
                    <a:pos x="4" y="8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lnTo>
                      <a:pt x="14" y="2"/>
                    </a:lnTo>
                    <a:lnTo>
                      <a:pt x="15" y="3"/>
                    </a:lnTo>
                    <a:lnTo>
                      <a:pt x="17" y="7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5" y="25"/>
                    </a:lnTo>
                    <a:lnTo>
                      <a:pt x="25" y="27"/>
                    </a:lnTo>
                    <a:lnTo>
                      <a:pt x="25" y="28"/>
                    </a:lnTo>
                    <a:lnTo>
                      <a:pt x="14" y="33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5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9" y="13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30"/>
              <p:cNvSpPr>
                <a:spLocks/>
              </p:cNvSpPr>
              <p:nvPr/>
            </p:nvSpPr>
            <p:spPr bwMode="auto">
              <a:xfrm>
                <a:off x="6983413" y="2268538"/>
                <a:ext cx="36513" cy="47625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1" y="27"/>
                  </a:cxn>
                  <a:cxn ang="0">
                    <a:pos x="1" y="23"/>
                  </a:cxn>
                  <a:cxn ang="0">
                    <a:pos x="3" y="22"/>
                  </a:cxn>
                  <a:cxn ang="0">
                    <a:pos x="3" y="18"/>
                  </a:cxn>
                  <a:cxn ang="0">
                    <a:pos x="5" y="17"/>
                  </a:cxn>
                  <a:cxn ang="0">
                    <a:pos x="5" y="15"/>
                  </a:cxn>
                  <a:cxn ang="0">
                    <a:pos x="6" y="13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1" y="7"/>
                  </a:cxn>
                  <a:cxn ang="0">
                    <a:pos x="13" y="5"/>
                  </a:cxn>
                  <a:cxn ang="0">
                    <a:pos x="23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15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8"/>
                  </a:cxn>
                  <a:cxn ang="0">
                    <a:pos x="13" y="22"/>
                  </a:cxn>
                  <a:cxn ang="0">
                    <a:pos x="11" y="23"/>
                  </a:cxn>
                  <a:cxn ang="0">
                    <a:pos x="11" y="25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23" h="30">
                    <a:moveTo>
                      <a:pt x="0" y="30"/>
                    </a:moveTo>
                    <a:lnTo>
                      <a:pt x="1" y="27"/>
                    </a:lnTo>
                    <a:lnTo>
                      <a:pt x="1" y="23"/>
                    </a:lnTo>
                    <a:lnTo>
                      <a:pt x="3" y="22"/>
                    </a:lnTo>
                    <a:lnTo>
                      <a:pt x="3" y="18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6" y="13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3" y="5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8"/>
                    </a:lnTo>
                    <a:lnTo>
                      <a:pt x="13" y="22"/>
                    </a:lnTo>
                    <a:lnTo>
                      <a:pt x="11" y="23"/>
                    </a:lnTo>
                    <a:lnTo>
                      <a:pt x="11" y="2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6975476" y="2273300"/>
                <a:ext cx="57150" cy="42863"/>
              </a:xfrm>
              <a:custGeom>
                <a:avLst/>
                <a:gdLst/>
                <a:ahLst/>
                <a:cxnLst>
                  <a:cxn ang="0">
                    <a:pos x="26" y="27"/>
                  </a:cxn>
                  <a:cxn ang="0">
                    <a:pos x="25" y="25"/>
                  </a:cxn>
                  <a:cxn ang="0">
                    <a:pos x="23" y="24"/>
                  </a:cxn>
                  <a:cxn ang="0">
                    <a:pos x="20" y="22"/>
                  </a:cxn>
                  <a:cxn ang="0">
                    <a:pos x="18" y="20"/>
                  </a:cxn>
                  <a:cxn ang="0">
                    <a:pos x="15" y="19"/>
                  </a:cxn>
                  <a:cxn ang="0">
                    <a:pos x="10" y="15"/>
                  </a:cxn>
                  <a:cxn ang="0">
                    <a:pos x="8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8" y="9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1" y="17"/>
                  </a:cxn>
                  <a:cxn ang="0">
                    <a:pos x="33" y="19"/>
                  </a:cxn>
                  <a:cxn ang="0">
                    <a:pos x="36" y="22"/>
                  </a:cxn>
                  <a:cxn ang="0">
                    <a:pos x="26" y="27"/>
                  </a:cxn>
                  <a:cxn ang="0">
                    <a:pos x="26" y="27"/>
                  </a:cxn>
                </a:cxnLst>
                <a:rect l="0" t="0" r="r" b="b"/>
                <a:pathLst>
                  <a:path w="36" h="27">
                    <a:moveTo>
                      <a:pt x="26" y="27"/>
                    </a:moveTo>
                    <a:lnTo>
                      <a:pt x="25" y="25"/>
                    </a:lnTo>
                    <a:lnTo>
                      <a:pt x="23" y="24"/>
                    </a:lnTo>
                    <a:lnTo>
                      <a:pt x="20" y="22"/>
                    </a:lnTo>
                    <a:lnTo>
                      <a:pt x="18" y="20"/>
                    </a:lnTo>
                    <a:lnTo>
                      <a:pt x="15" y="19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8" y="9"/>
                    </a:lnTo>
                    <a:lnTo>
                      <a:pt x="21" y="10"/>
                    </a:lnTo>
                    <a:lnTo>
                      <a:pt x="25" y="14"/>
                    </a:lnTo>
                    <a:lnTo>
                      <a:pt x="31" y="17"/>
                    </a:lnTo>
                    <a:lnTo>
                      <a:pt x="33" y="19"/>
                    </a:lnTo>
                    <a:lnTo>
                      <a:pt x="36" y="22"/>
                    </a:lnTo>
                    <a:lnTo>
                      <a:pt x="26" y="27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6999288" y="2273300"/>
                <a:ext cx="55563" cy="5080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25"/>
                  </a:cxn>
                  <a:cxn ang="0">
                    <a:pos x="1" y="24"/>
                  </a:cxn>
                  <a:cxn ang="0">
                    <a:pos x="3" y="20"/>
                  </a:cxn>
                  <a:cxn ang="0">
                    <a:pos x="8" y="15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28" y="2"/>
                  </a:cxn>
                  <a:cxn ang="0">
                    <a:pos x="30" y="2"/>
                  </a:cxn>
                  <a:cxn ang="0">
                    <a:pos x="31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5" y="0"/>
                  </a:cxn>
                  <a:cxn ang="0">
                    <a:pos x="25" y="7"/>
                  </a:cxn>
                  <a:cxn ang="0">
                    <a:pos x="25" y="7"/>
                  </a:cxn>
                  <a:cxn ang="0">
                    <a:pos x="23" y="7"/>
                  </a:cxn>
                  <a:cxn ang="0">
                    <a:pos x="23" y="7"/>
                  </a:cxn>
                  <a:cxn ang="0">
                    <a:pos x="20" y="9"/>
                  </a:cxn>
                  <a:cxn ang="0">
                    <a:pos x="20" y="9"/>
                  </a:cxn>
                  <a:cxn ang="0">
                    <a:pos x="18" y="9"/>
                  </a:cxn>
                  <a:cxn ang="0">
                    <a:pos x="21" y="7"/>
                  </a:cxn>
                  <a:cxn ang="0">
                    <a:pos x="25" y="5"/>
                  </a:cxn>
                  <a:cxn ang="0">
                    <a:pos x="26" y="5"/>
                  </a:cxn>
                  <a:cxn ang="0">
                    <a:pos x="28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8" y="4"/>
                  </a:cxn>
                  <a:cxn ang="0">
                    <a:pos x="23" y="9"/>
                  </a:cxn>
                  <a:cxn ang="0">
                    <a:pos x="18" y="12"/>
                  </a:cxn>
                  <a:cxn ang="0">
                    <a:pos x="15" y="17"/>
                  </a:cxn>
                  <a:cxn ang="0">
                    <a:pos x="13" y="19"/>
                  </a:cxn>
                  <a:cxn ang="0">
                    <a:pos x="11" y="22"/>
                  </a:cxn>
                  <a:cxn ang="0">
                    <a:pos x="10" y="25"/>
                  </a:cxn>
                  <a:cxn ang="0">
                    <a:pos x="0" y="32"/>
                  </a:cxn>
                </a:cxnLst>
                <a:rect l="0" t="0" r="r" b="b"/>
                <a:pathLst>
                  <a:path w="35" h="32">
                    <a:moveTo>
                      <a:pt x="0" y="32"/>
                    </a:moveTo>
                    <a:lnTo>
                      <a:pt x="0" y="30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4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3" y="20"/>
                    </a:lnTo>
                    <a:lnTo>
                      <a:pt x="5" y="19"/>
                    </a:lnTo>
                    <a:lnTo>
                      <a:pt x="8" y="15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3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3" y="19"/>
                    </a:lnTo>
                    <a:lnTo>
                      <a:pt x="11" y="20"/>
                    </a:lnTo>
                    <a:lnTo>
                      <a:pt x="11" y="22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10" y="27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7046913" y="2255838"/>
                <a:ext cx="39688" cy="523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"/>
                  </a:cxn>
                  <a:cxn ang="0">
                    <a:pos x="10" y="3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3" y="10"/>
                  </a:cxn>
                  <a:cxn ang="0">
                    <a:pos x="1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11" y="33"/>
                  </a:cxn>
                  <a:cxn ang="0">
                    <a:pos x="11" y="31"/>
                  </a:cxn>
                  <a:cxn ang="0">
                    <a:pos x="11" y="30"/>
                  </a:cxn>
                  <a:cxn ang="0">
                    <a:pos x="11" y="28"/>
                  </a:cxn>
                  <a:cxn ang="0">
                    <a:pos x="11" y="25"/>
                  </a:cxn>
                  <a:cxn ang="0">
                    <a:pos x="11" y="23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0"/>
                  </a:cxn>
                  <a:cxn ang="0">
                    <a:pos x="13" y="18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1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2" y="6"/>
                  </a:cxn>
                  <a:cxn ang="0">
                    <a:pos x="25" y="5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lnTo>
                      <a:pt x="11" y="1"/>
                    </a:lnTo>
                    <a:lnTo>
                      <a:pt x="10" y="3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11" y="33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1" y="25"/>
                    </a:lnTo>
                    <a:lnTo>
                      <a:pt x="11" y="23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0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1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5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7024688" y="2263775"/>
                <a:ext cx="38100" cy="47625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24" y="28"/>
                  </a:cxn>
                  <a:cxn ang="0">
                    <a:pos x="24" y="26"/>
                  </a:cxn>
                  <a:cxn ang="0">
                    <a:pos x="22" y="23"/>
                  </a:cxn>
                  <a:cxn ang="0">
                    <a:pos x="22" y="20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9" y="13"/>
                  </a:cxn>
                  <a:cxn ang="0">
                    <a:pos x="17" y="11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5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5" y="6"/>
                  </a:cxn>
                  <a:cxn ang="0">
                    <a:pos x="7" y="8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10" y="15"/>
                  </a:cxn>
                  <a:cxn ang="0">
                    <a:pos x="10" y="16"/>
                  </a:cxn>
                  <a:cxn ang="0">
                    <a:pos x="12" y="18"/>
                  </a:cxn>
                  <a:cxn ang="0">
                    <a:pos x="12" y="21"/>
                  </a:cxn>
                  <a:cxn ang="0">
                    <a:pos x="12" y="23"/>
                  </a:cxn>
                  <a:cxn ang="0">
                    <a:pos x="12" y="25"/>
                  </a:cxn>
                  <a:cxn ang="0">
                    <a:pos x="24" y="30"/>
                  </a:cxn>
                  <a:cxn ang="0">
                    <a:pos x="24" y="30"/>
                  </a:cxn>
                </a:cxnLst>
                <a:rect l="0" t="0" r="r" b="b"/>
                <a:pathLst>
                  <a:path w="24" h="30"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6"/>
                    </a:lnTo>
                    <a:lnTo>
                      <a:pt x="22" y="23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015163" y="2268538"/>
                <a:ext cx="57150" cy="42863"/>
              </a:xfrm>
              <a:custGeom>
                <a:avLst/>
                <a:gdLst/>
                <a:ahLst/>
                <a:cxnLst>
                  <a:cxn ang="0">
                    <a:pos x="10" y="27"/>
                  </a:cxn>
                  <a:cxn ang="0">
                    <a:pos x="11" y="25"/>
                  </a:cxn>
                  <a:cxn ang="0">
                    <a:pos x="13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1" y="18"/>
                  </a:cxn>
                  <a:cxn ang="0">
                    <a:pos x="25" y="15"/>
                  </a:cxn>
                  <a:cxn ang="0">
                    <a:pos x="26" y="13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1" y="12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5" y="8"/>
                  </a:cxn>
                  <a:cxn ang="0">
                    <a:pos x="36" y="7"/>
                  </a:cxn>
                  <a:cxn ang="0">
                    <a:pos x="26" y="0"/>
                  </a:cxn>
                  <a:cxn ang="0">
                    <a:pos x="25" y="2"/>
                  </a:cxn>
                  <a:cxn ang="0">
                    <a:pos x="23" y="3"/>
                  </a:cxn>
                  <a:cxn ang="0">
                    <a:pos x="21" y="5"/>
                  </a:cxn>
                  <a:cxn ang="0">
                    <a:pos x="20" y="7"/>
                  </a:cxn>
                  <a:cxn ang="0">
                    <a:pos x="18" y="7"/>
                  </a:cxn>
                  <a:cxn ang="0">
                    <a:pos x="16" y="8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1" y="13"/>
                  </a:cxn>
                  <a:cxn ang="0">
                    <a:pos x="5" y="17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10" y="27"/>
                  </a:cxn>
                  <a:cxn ang="0">
                    <a:pos x="10" y="27"/>
                  </a:cxn>
                </a:cxnLst>
                <a:rect l="0" t="0" r="r" b="b"/>
                <a:pathLst>
                  <a:path w="36" h="27">
                    <a:moveTo>
                      <a:pt x="10" y="27"/>
                    </a:moveTo>
                    <a:lnTo>
                      <a:pt x="11" y="25"/>
                    </a:lnTo>
                    <a:lnTo>
                      <a:pt x="13" y="23"/>
                    </a:lnTo>
                    <a:lnTo>
                      <a:pt x="15" y="22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5"/>
                    </a:lnTo>
                    <a:lnTo>
                      <a:pt x="26" y="13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5" y="8"/>
                    </a:lnTo>
                    <a:lnTo>
                      <a:pt x="36" y="7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3" y="3"/>
                    </a:lnTo>
                    <a:lnTo>
                      <a:pt x="21" y="5"/>
                    </a:lnTo>
                    <a:lnTo>
                      <a:pt x="20" y="7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5" y="17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992938" y="2268538"/>
                <a:ext cx="55563" cy="5080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34" y="25"/>
                  </a:cxn>
                  <a:cxn ang="0">
                    <a:pos x="34" y="22"/>
                  </a:cxn>
                  <a:cxn ang="0">
                    <a:pos x="30" y="20"/>
                  </a:cxn>
                  <a:cxn ang="0">
                    <a:pos x="27" y="15"/>
                  </a:cxn>
                  <a:cxn ang="0">
                    <a:pos x="24" y="12"/>
                  </a:cxn>
                  <a:cxn ang="0">
                    <a:pos x="19" y="8"/>
                  </a:cxn>
                  <a:cxn ang="0">
                    <a:pos x="17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12" y="7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14" y="7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12" y="7"/>
                  </a:cxn>
                  <a:cxn ang="0">
                    <a:pos x="15" y="12"/>
                  </a:cxn>
                  <a:cxn ang="0">
                    <a:pos x="20" y="15"/>
                  </a:cxn>
                  <a:cxn ang="0">
                    <a:pos x="22" y="18"/>
                  </a:cxn>
                  <a:cxn ang="0">
                    <a:pos x="24" y="22"/>
                  </a:cxn>
                  <a:cxn ang="0">
                    <a:pos x="24" y="25"/>
                  </a:cxn>
                  <a:cxn ang="0">
                    <a:pos x="35" y="32"/>
                  </a:cxn>
                </a:cxnLst>
                <a:rect l="0" t="0" r="r" b="b"/>
                <a:pathLst>
                  <a:path w="35" h="32">
                    <a:moveTo>
                      <a:pt x="35" y="32"/>
                    </a:moveTo>
                    <a:lnTo>
                      <a:pt x="35" y="30"/>
                    </a:lnTo>
                    <a:lnTo>
                      <a:pt x="35" y="28"/>
                    </a:lnTo>
                    <a:lnTo>
                      <a:pt x="34" y="25"/>
                    </a:lnTo>
                    <a:lnTo>
                      <a:pt x="34" y="23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5" y="13"/>
                    </a:lnTo>
                    <a:lnTo>
                      <a:pt x="24" y="12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2" y="7"/>
                    </a:lnTo>
                    <a:lnTo>
                      <a:pt x="14" y="8"/>
                    </a:lnTo>
                    <a:lnTo>
                      <a:pt x="15" y="12"/>
                    </a:lnTo>
                    <a:lnTo>
                      <a:pt x="19" y="13"/>
                    </a:lnTo>
                    <a:lnTo>
                      <a:pt x="20" y="15"/>
                    </a:lnTo>
                    <a:lnTo>
                      <a:pt x="20" y="17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35" y="32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7154863" y="2135188"/>
                <a:ext cx="19050" cy="88900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7123113" y="1995488"/>
                <a:ext cx="82550" cy="187325"/>
              </a:xfrm>
              <a:custGeom>
                <a:avLst/>
                <a:gdLst/>
                <a:ahLst/>
                <a:cxnLst>
                  <a:cxn ang="0">
                    <a:pos x="12" y="113"/>
                  </a:cxn>
                  <a:cxn ang="0">
                    <a:pos x="17" y="117"/>
                  </a:cxn>
                  <a:cxn ang="0">
                    <a:pos x="22" y="118"/>
                  </a:cxn>
                  <a:cxn ang="0">
                    <a:pos x="25" y="118"/>
                  </a:cxn>
                  <a:cxn ang="0">
                    <a:pos x="30" y="118"/>
                  </a:cxn>
                  <a:cxn ang="0">
                    <a:pos x="34" y="117"/>
                  </a:cxn>
                  <a:cxn ang="0">
                    <a:pos x="37" y="115"/>
                  </a:cxn>
                  <a:cxn ang="0">
                    <a:pos x="42" y="112"/>
                  </a:cxn>
                  <a:cxn ang="0">
                    <a:pos x="45" y="108"/>
                  </a:cxn>
                  <a:cxn ang="0">
                    <a:pos x="49" y="105"/>
                  </a:cxn>
                  <a:cxn ang="0">
                    <a:pos x="50" y="100"/>
                  </a:cxn>
                  <a:cxn ang="0">
                    <a:pos x="52" y="93"/>
                  </a:cxn>
                  <a:cxn ang="0">
                    <a:pos x="52" y="87"/>
                  </a:cxn>
                  <a:cxn ang="0">
                    <a:pos x="52" y="78"/>
                  </a:cxn>
                  <a:cxn ang="0">
                    <a:pos x="52" y="70"/>
                  </a:cxn>
                  <a:cxn ang="0">
                    <a:pos x="50" y="62"/>
                  </a:cxn>
                  <a:cxn ang="0">
                    <a:pos x="49" y="53"/>
                  </a:cxn>
                  <a:cxn ang="0">
                    <a:pos x="45" y="40"/>
                  </a:cxn>
                  <a:cxn ang="0">
                    <a:pos x="42" y="32"/>
                  </a:cxn>
                  <a:cxn ang="0">
                    <a:pos x="39" y="23"/>
                  </a:cxn>
                  <a:cxn ang="0">
                    <a:pos x="35" y="15"/>
                  </a:cxn>
                  <a:cxn ang="0">
                    <a:pos x="32" y="10"/>
                  </a:cxn>
                  <a:cxn ang="0">
                    <a:pos x="30" y="3"/>
                  </a:cxn>
                  <a:cxn ang="0">
                    <a:pos x="27" y="0"/>
                  </a:cxn>
                  <a:cxn ang="0">
                    <a:pos x="24" y="3"/>
                  </a:cxn>
                  <a:cxn ang="0">
                    <a:pos x="20" y="7"/>
                  </a:cxn>
                  <a:cxn ang="0">
                    <a:pos x="17" y="13"/>
                  </a:cxn>
                  <a:cxn ang="0">
                    <a:pos x="14" y="20"/>
                  </a:cxn>
                  <a:cxn ang="0">
                    <a:pos x="10" y="27"/>
                  </a:cxn>
                  <a:cxn ang="0">
                    <a:pos x="9" y="35"/>
                  </a:cxn>
                  <a:cxn ang="0">
                    <a:pos x="5" y="45"/>
                  </a:cxn>
                  <a:cxn ang="0">
                    <a:pos x="4" y="53"/>
                  </a:cxn>
                  <a:cxn ang="0">
                    <a:pos x="2" y="62"/>
                  </a:cxn>
                  <a:cxn ang="0">
                    <a:pos x="2" y="72"/>
                  </a:cxn>
                  <a:cxn ang="0">
                    <a:pos x="0" y="80"/>
                  </a:cxn>
                  <a:cxn ang="0">
                    <a:pos x="0" y="88"/>
                  </a:cxn>
                  <a:cxn ang="0">
                    <a:pos x="2" y="95"/>
                  </a:cxn>
                  <a:cxn ang="0">
                    <a:pos x="4" y="102"/>
                  </a:cxn>
                  <a:cxn ang="0">
                    <a:pos x="7" y="108"/>
                  </a:cxn>
                  <a:cxn ang="0">
                    <a:pos x="10" y="112"/>
                  </a:cxn>
                </a:cxnLst>
                <a:rect l="0" t="0" r="r" b="b"/>
                <a:pathLst>
                  <a:path w="52" h="118">
                    <a:moveTo>
                      <a:pt x="10" y="112"/>
                    </a:moveTo>
                    <a:lnTo>
                      <a:pt x="12" y="113"/>
                    </a:lnTo>
                    <a:lnTo>
                      <a:pt x="14" y="115"/>
                    </a:lnTo>
                    <a:lnTo>
                      <a:pt x="17" y="117"/>
                    </a:lnTo>
                    <a:lnTo>
                      <a:pt x="19" y="117"/>
                    </a:lnTo>
                    <a:lnTo>
                      <a:pt x="22" y="118"/>
                    </a:lnTo>
                    <a:lnTo>
                      <a:pt x="24" y="118"/>
                    </a:lnTo>
                    <a:lnTo>
                      <a:pt x="25" y="118"/>
                    </a:lnTo>
                    <a:lnTo>
                      <a:pt x="27" y="118"/>
                    </a:lnTo>
                    <a:lnTo>
                      <a:pt x="30" y="118"/>
                    </a:lnTo>
                    <a:lnTo>
                      <a:pt x="32" y="117"/>
                    </a:lnTo>
                    <a:lnTo>
                      <a:pt x="34" y="117"/>
                    </a:lnTo>
                    <a:lnTo>
                      <a:pt x="35" y="115"/>
                    </a:lnTo>
                    <a:lnTo>
                      <a:pt x="37" y="115"/>
                    </a:lnTo>
                    <a:lnTo>
                      <a:pt x="39" y="113"/>
                    </a:lnTo>
                    <a:lnTo>
                      <a:pt x="42" y="112"/>
                    </a:lnTo>
                    <a:lnTo>
                      <a:pt x="44" y="110"/>
                    </a:lnTo>
                    <a:lnTo>
                      <a:pt x="45" y="108"/>
                    </a:lnTo>
                    <a:lnTo>
                      <a:pt x="47" y="107"/>
                    </a:lnTo>
                    <a:lnTo>
                      <a:pt x="49" y="105"/>
                    </a:lnTo>
                    <a:lnTo>
                      <a:pt x="49" y="102"/>
                    </a:lnTo>
                    <a:lnTo>
                      <a:pt x="50" y="100"/>
                    </a:lnTo>
                    <a:lnTo>
                      <a:pt x="50" y="97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2" y="70"/>
                    </a:lnTo>
                    <a:lnTo>
                      <a:pt x="50" y="65"/>
                    </a:lnTo>
                    <a:lnTo>
                      <a:pt x="50" y="62"/>
                    </a:lnTo>
                    <a:lnTo>
                      <a:pt x="49" y="57"/>
                    </a:lnTo>
                    <a:lnTo>
                      <a:pt x="49" y="53"/>
                    </a:lnTo>
                    <a:lnTo>
                      <a:pt x="47" y="48"/>
                    </a:lnTo>
                    <a:lnTo>
                      <a:pt x="45" y="40"/>
                    </a:lnTo>
                    <a:lnTo>
                      <a:pt x="44" y="35"/>
                    </a:lnTo>
                    <a:lnTo>
                      <a:pt x="42" y="32"/>
                    </a:lnTo>
                    <a:lnTo>
                      <a:pt x="40" y="27"/>
                    </a:lnTo>
                    <a:lnTo>
                      <a:pt x="39" y="23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4" y="12"/>
                    </a:lnTo>
                    <a:lnTo>
                      <a:pt x="32" y="10"/>
                    </a:lnTo>
                    <a:lnTo>
                      <a:pt x="30" y="7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4" y="20"/>
                    </a:lnTo>
                    <a:lnTo>
                      <a:pt x="12" y="23"/>
                    </a:lnTo>
                    <a:lnTo>
                      <a:pt x="10" y="27"/>
                    </a:lnTo>
                    <a:lnTo>
                      <a:pt x="10" y="32"/>
                    </a:lnTo>
                    <a:lnTo>
                      <a:pt x="9" y="35"/>
                    </a:lnTo>
                    <a:lnTo>
                      <a:pt x="7" y="40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4" y="53"/>
                    </a:lnTo>
                    <a:lnTo>
                      <a:pt x="4" y="58"/>
                    </a:lnTo>
                    <a:lnTo>
                      <a:pt x="2" y="62"/>
                    </a:lnTo>
                    <a:lnTo>
                      <a:pt x="2" y="67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0" y="83"/>
                    </a:lnTo>
                    <a:lnTo>
                      <a:pt x="0" y="88"/>
                    </a:lnTo>
                    <a:lnTo>
                      <a:pt x="2" y="92"/>
                    </a:lnTo>
                    <a:lnTo>
                      <a:pt x="2" y="95"/>
                    </a:lnTo>
                    <a:lnTo>
                      <a:pt x="2" y="98"/>
                    </a:lnTo>
                    <a:lnTo>
                      <a:pt x="4" y="102"/>
                    </a:lnTo>
                    <a:lnTo>
                      <a:pt x="5" y="105"/>
                    </a:lnTo>
                    <a:lnTo>
                      <a:pt x="7" y="108"/>
                    </a:lnTo>
                    <a:lnTo>
                      <a:pt x="9" y="110"/>
                    </a:lnTo>
                    <a:lnTo>
                      <a:pt x="10" y="112"/>
                    </a:lnTo>
                    <a:lnTo>
                      <a:pt x="10" y="112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7126288" y="2201863"/>
                <a:ext cx="23813" cy="349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3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5" y="10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5" y="15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0"/>
                  </a:cxn>
                  <a:cxn ang="0">
                    <a:pos x="8" y="17"/>
                  </a:cxn>
                  <a:cxn ang="0">
                    <a:pos x="8" y="15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5" h="22">
                    <a:moveTo>
                      <a:pt x="7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10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7138988" y="2206625"/>
                <a:ext cx="23813" cy="3333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0" y="17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4" y="9"/>
                  </a:cxn>
                  <a:cxn ang="0">
                    <a:pos x="4" y="9"/>
                  </a:cxn>
                  <a:cxn ang="0">
                    <a:pos x="5" y="7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14" y="2"/>
                  </a:cxn>
                  <a:cxn ang="0">
                    <a:pos x="12" y="4"/>
                  </a:cxn>
                  <a:cxn ang="0">
                    <a:pos x="10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9" y="12"/>
                  </a:cxn>
                  <a:cxn ang="0">
                    <a:pos x="9" y="14"/>
                  </a:cxn>
                  <a:cxn ang="0">
                    <a:pos x="7" y="16"/>
                  </a:cxn>
                  <a:cxn ang="0">
                    <a:pos x="7" y="17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0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41"/>
              <p:cNvSpPr>
                <a:spLocks/>
              </p:cNvSpPr>
              <p:nvPr/>
            </p:nvSpPr>
            <p:spPr bwMode="auto">
              <a:xfrm>
                <a:off x="7134226" y="2209800"/>
                <a:ext cx="36513" cy="26988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5" y="17"/>
                  </a:cxn>
                  <a:cxn ang="0">
                    <a:pos x="13" y="15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9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7" y="0"/>
                  </a:cxn>
                  <a:cxn ang="0">
                    <a:pos x="8" y="2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7" y="9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23" y="14"/>
                  </a:cxn>
                  <a:cxn ang="0">
                    <a:pos x="17" y="17"/>
                  </a:cxn>
                  <a:cxn ang="0">
                    <a:pos x="17" y="17"/>
                  </a:cxn>
                </a:cxnLst>
                <a:rect l="0" t="0" r="r" b="b"/>
                <a:pathLst>
                  <a:path w="23" h="17">
                    <a:moveTo>
                      <a:pt x="17" y="17"/>
                    </a:moveTo>
                    <a:lnTo>
                      <a:pt x="15" y="17"/>
                    </a:lnTo>
                    <a:lnTo>
                      <a:pt x="13" y="15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8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4"/>
                    </a:lnTo>
                    <a:lnTo>
                      <a:pt x="17" y="1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7146926" y="2209800"/>
                <a:ext cx="38100" cy="3492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2" y="17"/>
                  </a:cxn>
                  <a:cxn ang="0">
                    <a:pos x="4" y="14"/>
                  </a:cxn>
                  <a:cxn ang="0">
                    <a:pos x="7" y="10"/>
                  </a:cxn>
                  <a:cxn ang="0">
                    <a:pos x="9" y="9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19" y="2"/>
                  </a:cxn>
                  <a:cxn ang="0">
                    <a:pos x="20" y="2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9" y="3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5"/>
                  </a:cxn>
                  <a:cxn ang="0">
                    <a:pos x="14" y="7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9" y="17"/>
                  </a:cxn>
                  <a:cxn ang="0">
                    <a:pos x="0" y="22"/>
                  </a:cxn>
                </a:cxnLst>
                <a:rect l="0" t="0" r="r" b="b"/>
                <a:pathLst>
                  <a:path w="24" h="22">
                    <a:moveTo>
                      <a:pt x="0" y="22"/>
                    </a:move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7" y="10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7178676" y="2197100"/>
                <a:ext cx="26988" cy="365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9" y="1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9" y="23"/>
                  </a:cxn>
                  <a:cxn ang="0">
                    <a:pos x="9" y="22"/>
                  </a:cxn>
                  <a:cxn ang="0">
                    <a:pos x="9" y="20"/>
                  </a:cxn>
                  <a:cxn ang="0">
                    <a:pos x="9" y="18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9" y="13"/>
                  </a:cxn>
                  <a:cxn ang="0">
                    <a:pos x="9" y="13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7" y="3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7" h="23">
                    <a:moveTo>
                      <a:pt x="10" y="0"/>
                    </a:move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9" y="13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7" y="3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7165976" y="2205038"/>
                <a:ext cx="26988" cy="28575"/>
              </a:xfrm>
              <a:custGeom>
                <a:avLst/>
                <a:gdLst/>
                <a:ahLst/>
                <a:cxnLst>
                  <a:cxn ang="0">
                    <a:pos x="17" y="18"/>
                  </a:cxn>
                  <a:cxn ang="0">
                    <a:pos x="15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2"/>
                  </a:cxn>
                  <a:cxn ang="0">
                    <a:pos x="13" y="8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3" y="3"/>
                  </a:cxn>
                  <a:cxn ang="0">
                    <a:pos x="5" y="5"/>
                  </a:cxn>
                  <a:cxn ang="0">
                    <a:pos x="7" y="6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8" y="12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5"/>
                  </a:cxn>
                  <a:cxn ang="0">
                    <a:pos x="17" y="18"/>
                  </a:cxn>
                  <a:cxn ang="0">
                    <a:pos x="17" y="18"/>
                  </a:cxn>
                </a:cxnLst>
                <a:rect l="0" t="0" r="r" b="b"/>
                <a:pathLst>
                  <a:path w="17" h="18">
                    <a:moveTo>
                      <a:pt x="17" y="18"/>
                    </a:moveTo>
                    <a:lnTo>
                      <a:pt x="15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2"/>
                    </a:lnTo>
                    <a:lnTo>
                      <a:pt x="13" y="8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7" y="18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7158038" y="2206625"/>
                <a:ext cx="39688" cy="26988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3" y="14"/>
                  </a:cxn>
                  <a:cxn ang="0">
                    <a:pos x="15" y="12"/>
                  </a:cxn>
                  <a:cxn ang="0">
                    <a:pos x="17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20" y="9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2" y="7"/>
                  </a:cxn>
                  <a:cxn ang="0">
                    <a:pos x="23" y="5"/>
                  </a:cxn>
                  <a:cxn ang="0">
                    <a:pos x="25" y="4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3" y="5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5" y="11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8" y="17"/>
                  </a:cxn>
                  <a:cxn ang="0">
                    <a:pos x="8" y="17"/>
                  </a:cxn>
                </a:cxnLst>
                <a:rect l="0" t="0" r="r" b="b"/>
                <a:pathLst>
                  <a:path w="25" h="17">
                    <a:moveTo>
                      <a:pt x="8" y="17"/>
                    </a:moveTo>
                    <a:lnTo>
                      <a:pt x="10" y="16"/>
                    </a:lnTo>
                    <a:lnTo>
                      <a:pt x="12" y="14"/>
                    </a:lnTo>
                    <a:lnTo>
                      <a:pt x="13" y="14"/>
                    </a:lnTo>
                    <a:lnTo>
                      <a:pt x="15" y="12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20" y="9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7" y="2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5" y="11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7145338" y="2206625"/>
                <a:ext cx="36513" cy="33338"/>
              </a:xfrm>
              <a:custGeom>
                <a:avLst/>
                <a:gdLst/>
                <a:ahLst/>
                <a:cxnLst>
                  <a:cxn ang="0">
                    <a:pos x="23" y="21"/>
                  </a:cxn>
                  <a:cxn ang="0">
                    <a:pos x="23" y="17"/>
                  </a:cxn>
                  <a:cxn ang="0">
                    <a:pos x="21" y="16"/>
                  </a:cxn>
                  <a:cxn ang="0">
                    <a:pos x="20" y="12"/>
                  </a:cxn>
                  <a:cxn ang="0">
                    <a:pos x="16" y="9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5" y="2"/>
                  </a:cxn>
                  <a:cxn ang="0">
                    <a:pos x="10" y="5"/>
                  </a:cxn>
                  <a:cxn ang="0">
                    <a:pos x="11" y="9"/>
                  </a:cxn>
                  <a:cxn ang="0">
                    <a:pos x="15" y="12"/>
                  </a:cxn>
                  <a:cxn ang="0">
                    <a:pos x="15" y="14"/>
                  </a:cxn>
                  <a:cxn ang="0">
                    <a:pos x="16" y="17"/>
                  </a:cxn>
                  <a:cxn ang="0">
                    <a:pos x="23" y="21"/>
                  </a:cxn>
                </a:cxnLst>
                <a:rect l="0" t="0" r="r" b="b"/>
                <a:pathLst>
                  <a:path w="23" h="21">
                    <a:moveTo>
                      <a:pt x="23" y="21"/>
                    </a:moveTo>
                    <a:lnTo>
                      <a:pt x="23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13" y="11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23" y="21"/>
                    </a:ln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Rectangle 47"/>
              <p:cNvSpPr>
                <a:spLocks noChangeArrowheads="1"/>
              </p:cNvSpPr>
              <p:nvPr/>
            </p:nvSpPr>
            <p:spPr bwMode="auto">
              <a:xfrm>
                <a:off x="7259638" y="2135188"/>
                <a:ext cx="9525" cy="5397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7242176" y="2054225"/>
                <a:ext cx="49213" cy="111125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9" y="68"/>
                  </a:cxn>
                  <a:cxn ang="0">
                    <a:pos x="12" y="70"/>
                  </a:cxn>
                  <a:cxn ang="0">
                    <a:pos x="14" y="70"/>
                  </a:cxn>
                  <a:cxn ang="0">
                    <a:pos x="17" y="70"/>
                  </a:cxn>
                  <a:cxn ang="0">
                    <a:pos x="19" y="68"/>
                  </a:cxn>
                  <a:cxn ang="0">
                    <a:pos x="22" y="68"/>
                  </a:cxn>
                  <a:cxn ang="0">
                    <a:pos x="24" y="66"/>
                  </a:cxn>
                  <a:cxn ang="0">
                    <a:pos x="26" y="65"/>
                  </a:cxn>
                  <a:cxn ang="0">
                    <a:pos x="27" y="61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1" y="51"/>
                  </a:cxn>
                  <a:cxn ang="0">
                    <a:pos x="31" y="43"/>
                  </a:cxn>
                  <a:cxn ang="0">
                    <a:pos x="29" y="33"/>
                  </a:cxn>
                  <a:cxn ang="0">
                    <a:pos x="26" y="23"/>
                  </a:cxn>
                  <a:cxn ang="0">
                    <a:pos x="22" y="13"/>
                  </a:cxn>
                  <a:cxn ang="0">
                    <a:pos x="21" y="10"/>
                  </a:cxn>
                  <a:cxn ang="0">
                    <a:pos x="19" y="5"/>
                  </a:cxn>
                  <a:cxn ang="0">
                    <a:pos x="17" y="1"/>
                  </a:cxn>
                  <a:cxn ang="0">
                    <a:pos x="16" y="0"/>
                  </a:cxn>
                  <a:cxn ang="0">
                    <a:pos x="12" y="1"/>
                  </a:cxn>
                  <a:cxn ang="0">
                    <a:pos x="11" y="5"/>
                  </a:cxn>
                  <a:cxn ang="0">
                    <a:pos x="9" y="8"/>
                  </a:cxn>
                  <a:cxn ang="0">
                    <a:pos x="7" y="11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0" y="36"/>
                  </a:cxn>
                  <a:cxn ang="0">
                    <a:pos x="0" y="46"/>
                  </a:cxn>
                  <a:cxn ang="0">
                    <a:pos x="0" y="51"/>
                  </a:cxn>
                  <a:cxn ang="0">
                    <a:pos x="0" y="56"/>
                  </a:cxn>
                  <a:cxn ang="0">
                    <a:pos x="2" y="60"/>
                  </a:cxn>
                  <a:cxn ang="0">
                    <a:pos x="2" y="63"/>
                  </a:cxn>
                  <a:cxn ang="0">
                    <a:pos x="6" y="66"/>
                  </a:cxn>
                </a:cxnLst>
                <a:rect l="0" t="0" r="r" b="b"/>
                <a:pathLst>
                  <a:path w="31" h="70">
                    <a:moveTo>
                      <a:pt x="6" y="66"/>
                    </a:moveTo>
                    <a:lnTo>
                      <a:pt x="6" y="66"/>
                    </a:lnTo>
                    <a:lnTo>
                      <a:pt x="7" y="68"/>
                    </a:lnTo>
                    <a:lnTo>
                      <a:pt x="9" y="68"/>
                    </a:lnTo>
                    <a:lnTo>
                      <a:pt x="11" y="70"/>
                    </a:lnTo>
                    <a:lnTo>
                      <a:pt x="12" y="70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6" y="70"/>
                    </a:lnTo>
                    <a:lnTo>
                      <a:pt x="17" y="70"/>
                    </a:lnTo>
                    <a:lnTo>
                      <a:pt x="19" y="70"/>
                    </a:lnTo>
                    <a:lnTo>
                      <a:pt x="19" y="68"/>
                    </a:lnTo>
                    <a:lnTo>
                      <a:pt x="21" y="68"/>
                    </a:lnTo>
                    <a:lnTo>
                      <a:pt x="22" y="68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4" y="65"/>
                    </a:lnTo>
                    <a:lnTo>
                      <a:pt x="26" y="65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5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1" y="48"/>
                    </a:lnTo>
                    <a:lnTo>
                      <a:pt x="31" y="43"/>
                    </a:lnTo>
                    <a:lnTo>
                      <a:pt x="29" y="38"/>
                    </a:lnTo>
                    <a:lnTo>
                      <a:pt x="29" y="33"/>
                    </a:lnTo>
                    <a:lnTo>
                      <a:pt x="27" y="28"/>
                    </a:lnTo>
                    <a:lnTo>
                      <a:pt x="26" y="23"/>
                    </a:lnTo>
                    <a:lnTo>
                      <a:pt x="24" y="18"/>
                    </a:lnTo>
                    <a:lnTo>
                      <a:pt x="22" y="13"/>
                    </a:lnTo>
                    <a:lnTo>
                      <a:pt x="21" y="11"/>
                    </a:lnTo>
                    <a:lnTo>
                      <a:pt x="21" y="10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6"/>
                    </a:lnTo>
                    <a:lnTo>
                      <a:pt x="4" y="21"/>
                    </a:lnTo>
                    <a:lnTo>
                      <a:pt x="2" y="26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" y="66"/>
                    </a:lnTo>
                    <a:lnTo>
                      <a:pt x="6" y="66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7242176" y="2174875"/>
                <a:ext cx="14288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9" y="10"/>
                  </a:cxn>
                  <a:cxn ang="0">
                    <a:pos x="9" y="10"/>
                  </a:cxn>
                  <a:cxn ang="0">
                    <a:pos x="9" y="12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9" h="14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7251701" y="2178050"/>
                <a:ext cx="12700" cy="1905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51"/>
              <p:cNvSpPr>
                <a:spLocks/>
              </p:cNvSpPr>
              <p:nvPr/>
            </p:nvSpPr>
            <p:spPr bwMode="auto">
              <a:xfrm>
                <a:off x="7245351" y="2181225"/>
                <a:ext cx="23813" cy="15875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0" y="10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5" y="0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10" y="5"/>
                  </a:cxn>
                  <a:cxn ang="0">
                    <a:pos x="14" y="6"/>
                  </a:cxn>
                  <a:cxn ang="0">
                    <a:pos x="15" y="8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15" h="10">
                    <a:moveTo>
                      <a:pt x="12" y="10"/>
                    </a:moveTo>
                    <a:lnTo>
                      <a:pt x="10" y="10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0" y="5"/>
                    </a:lnTo>
                    <a:lnTo>
                      <a:pt x="14" y="6"/>
                    </a:lnTo>
                    <a:lnTo>
                      <a:pt x="15" y="8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2"/>
              <p:cNvSpPr>
                <a:spLocks/>
              </p:cNvSpPr>
              <p:nvPr/>
            </p:nvSpPr>
            <p:spPr bwMode="auto">
              <a:xfrm>
                <a:off x="7256463" y="218122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5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1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8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13" h="11">
                    <a:moveTo>
                      <a:pt x="0" y="11"/>
                    </a:move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3"/>
              <p:cNvSpPr>
                <a:spLocks/>
              </p:cNvSpPr>
              <p:nvPr/>
            </p:nvSpPr>
            <p:spPr bwMode="auto">
              <a:xfrm>
                <a:off x="7275513" y="2173288"/>
                <a:ext cx="1587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5" y="13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8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10" y="1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3">
                    <a:moveTo>
                      <a:pt x="5" y="0"/>
                    </a:moveTo>
                    <a:lnTo>
                      <a:pt x="5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4"/>
              <p:cNvSpPr>
                <a:spLocks/>
              </p:cNvSpPr>
              <p:nvPr/>
            </p:nvSpPr>
            <p:spPr bwMode="auto">
              <a:xfrm>
                <a:off x="7267576" y="2174875"/>
                <a:ext cx="12700" cy="1905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8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8" h="12">
                    <a:moveTo>
                      <a:pt x="8" y="12"/>
                    </a:moveTo>
                    <a:lnTo>
                      <a:pt x="8" y="10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7261226" y="2178050"/>
                <a:ext cx="23813" cy="15875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7"/>
                  </a:cxn>
                  <a:cxn ang="0">
                    <a:pos x="10" y="7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5" y="3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9" y="3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7"/>
                  </a:cxn>
                  <a:cxn ang="0">
                    <a:pos x="0" y="8"/>
                  </a:cxn>
                  <a:cxn ang="0">
                    <a:pos x="5" y="1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lnTo>
                      <a:pt x="5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0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7253288" y="2178050"/>
                <a:ext cx="22225" cy="19050"/>
              </a:xfrm>
              <a:custGeom>
                <a:avLst/>
                <a:gdLst/>
                <a:ahLst/>
                <a:cxnLst>
                  <a:cxn ang="0">
                    <a:pos x="14" y="12"/>
                  </a:cxn>
                  <a:cxn ang="0">
                    <a:pos x="14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0" y="7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5" y="3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10" y="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4" y="12"/>
                  </a:cxn>
                  <a:cxn ang="0">
                    <a:pos x="14" y="12"/>
                  </a:cxn>
                </a:cxnLst>
                <a:rect l="0" t="0" r="r" b="b"/>
                <a:pathLst>
                  <a:path w="14" h="12">
                    <a:moveTo>
                      <a:pt x="14" y="12"/>
                    </a:moveTo>
                    <a:lnTo>
                      <a:pt x="14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7348538" y="2130425"/>
                <a:ext cx="7938" cy="34925"/>
              </a:xfrm>
              <a:prstGeom prst="rect">
                <a:avLst/>
              </a:prstGeom>
              <a:solidFill>
                <a:srgbClr val="550000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7339013" y="2074863"/>
                <a:ext cx="28575" cy="74613"/>
              </a:xfrm>
              <a:custGeom>
                <a:avLst/>
                <a:gdLst/>
                <a:ahLst/>
                <a:cxnLst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7"/>
                  </a:cxn>
                  <a:cxn ang="0">
                    <a:pos x="10" y="47"/>
                  </a:cxn>
                  <a:cxn ang="0">
                    <a:pos x="11" y="47"/>
                  </a:cxn>
                  <a:cxn ang="0">
                    <a:pos x="13" y="47"/>
                  </a:cxn>
                  <a:cxn ang="0">
                    <a:pos x="13" y="45"/>
                  </a:cxn>
                  <a:cxn ang="0">
                    <a:pos x="15" y="43"/>
                  </a:cxn>
                  <a:cxn ang="0">
                    <a:pos x="16" y="43"/>
                  </a:cxn>
                  <a:cxn ang="0">
                    <a:pos x="16" y="42"/>
                  </a:cxn>
                  <a:cxn ang="0">
                    <a:pos x="18" y="42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18" y="38"/>
                  </a:cxn>
                  <a:cxn ang="0">
                    <a:pos x="18" y="37"/>
                  </a:cxn>
                  <a:cxn ang="0">
                    <a:pos x="18" y="33"/>
                  </a:cxn>
                  <a:cxn ang="0">
                    <a:pos x="18" y="30"/>
                  </a:cxn>
                  <a:cxn ang="0">
                    <a:pos x="18" y="27"/>
                  </a:cxn>
                  <a:cxn ang="0">
                    <a:pos x="18" y="23"/>
                  </a:cxn>
                  <a:cxn ang="0">
                    <a:pos x="16" y="20"/>
                  </a:cxn>
                  <a:cxn ang="0">
                    <a:pos x="16" y="17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3" y="7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2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5"/>
                  </a:cxn>
                  <a:cxn ang="0">
                    <a:pos x="0" y="38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3"/>
                  </a:cxn>
                  <a:cxn ang="0">
                    <a:pos x="3" y="45"/>
                  </a:cxn>
                  <a:cxn ang="0">
                    <a:pos x="3" y="45"/>
                  </a:cxn>
                </a:cxnLst>
                <a:rect l="0" t="0" r="r" b="b"/>
                <a:pathLst>
                  <a:path w="18" h="47">
                    <a:moveTo>
                      <a:pt x="3" y="45"/>
                    </a:moveTo>
                    <a:lnTo>
                      <a:pt x="5" y="45"/>
                    </a:lnTo>
                    <a:lnTo>
                      <a:pt x="6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3" y="45"/>
                    </a:lnTo>
                    <a:lnTo>
                      <a:pt x="15" y="43"/>
                    </a:lnTo>
                    <a:lnTo>
                      <a:pt x="16" y="43"/>
                    </a:lnTo>
                    <a:lnTo>
                      <a:pt x="16" y="42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7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7"/>
                    </a:lnTo>
                    <a:lnTo>
                      <a:pt x="18" y="23"/>
                    </a:lnTo>
                    <a:lnTo>
                      <a:pt x="16" y="20"/>
                    </a:lnTo>
                    <a:lnTo>
                      <a:pt x="16" y="17"/>
                    </a:lnTo>
                    <a:lnTo>
                      <a:pt x="15" y="13"/>
                    </a:lnTo>
                    <a:lnTo>
                      <a:pt x="13" y="10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3" y="12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3" y="45"/>
                    </a:lnTo>
                    <a:lnTo>
                      <a:pt x="3" y="45"/>
                    </a:lnTo>
                    <a:close/>
                  </a:path>
                </a:pathLst>
              </a:custGeom>
              <a:solidFill>
                <a:srgbClr val="1A76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9"/>
              <p:cNvSpPr>
                <a:spLocks/>
              </p:cNvSpPr>
              <p:nvPr/>
            </p:nvSpPr>
            <p:spPr bwMode="auto">
              <a:xfrm>
                <a:off x="7339013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60"/>
              <p:cNvSpPr>
                <a:spLocks/>
              </p:cNvSpPr>
              <p:nvPr/>
            </p:nvSpPr>
            <p:spPr bwMode="auto">
              <a:xfrm>
                <a:off x="7343776" y="215900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5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7340601" y="2159000"/>
                <a:ext cx="14288" cy="11113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5" y="7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7" y="7"/>
                  </a:cxn>
                  <a:cxn ang="0">
                    <a:pos x="7" y="7"/>
                  </a:cxn>
                </a:cxnLst>
                <a:rect l="0" t="0" r="r" b="b"/>
                <a:pathLst>
                  <a:path w="9" h="7">
                    <a:moveTo>
                      <a:pt x="7" y="7"/>
                    </a:moveTo>
                    <a:lnTo>
                      <a:pt x="5" y="7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2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0" y="9"/>
                  </a:cxn>
                  <a:cxn ang="0">
                    <a:pos x="0" y="9"/>
                  </a:cxn>
                </a:cxnLst>
                <a:rect l="0" t="0" r="r" b="b"/>
                <a:pathLst>
                  <a:path w="8" h="9">
                    <a:moveTo>
                      <a:pt x="0" y="9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3"/>
              <p:cNvSpPr>
                <a:spLocks/>
              </p:cNvSpPr>
              <p:nvPr/>
            </p:nvSpPr>
            <p:spPr bwMode="auto">
              <a:xfrm>
                <a:off x="7359651" y="2154238"/>
                <a:ext cx="7938" cy="127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8">
                    <a:moveTo>
                      <a:pt x="3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4"/>
              <p:cNvSpPr>
                <a:spLocks/>
              </p:cNvSpPr>
              <p:nvPr/>
            </p:nvSpPr>
            <p:spPr bwMode="auto">
              <a:xfrm>
                <a:off x="7354888" y="2157413"/>
                <a:ext cx="7938" cy="1270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5" y="8"/>
                  </a:cxn>
                  <a:cxn ang="0">
                    <a:pos x="5" y="8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5"/>
              <p:cNvSpPr>
                <a:spLocks/>
              </p:cNvSpPr>
              <p:nvPr/>
            </p:nvSpPr>
            <p:spPr bwMode="auto">
              <a:xfrm>
                <a:off x="7351713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7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6"/>
              <p:cNvSpPr>
                <a:spLocks/>
              </p:cNvSpPr>
              <p:nvPr/>
            </p:nvSpPr>
            <p:spPr bwMode="auto">
              <a:xfrm>
                <a:off x="7346951" y="2159000"/>
                <a:ext cx="12700" cy="1111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7"/>
                  </a:cxn>
                  <a:cxn ang="0">
                    <a:pos x="8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AAD4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67"/>
              <p:cNvSpPr>
                <a:spLocks/>
              </p:cNvSpPr>
              <p:nvPr/>
            </p:nvSpPr>
            <p:spPr bwMode="auto">
              <a:xfrm>
                <a:off x="6465888" y="2573338"/>
                <a:ext cx="596900" cy="141288"/>
              </a:xfrm>
              <a:custGeom>
                <a:avLst/>
                <a:gdLst/>
                <a:ahLst/>
                <a:cxnLst>
                  <a:cxn ang="0">
                    <a:pos x="6" y="77"/>
                  </a:cxn>
                  <a:cxn ang="0">
                    <a:pos x="20" y="65"/>
                  </a:cxn>
                  <a:cxn ang="0">
                    <a:pos x="35" y="55"/>
                  </a:cxn>
                  <a:cxn ang="0">
                    <a:pos x="48" y="47"/>
                  </a:cxn>
                  <a:cxn ang="0">
                    <a:pos x="62" y="38"/>
                  </a:cxn>
                  <a:cxn ang="0">
                    <a:pos x="75" y="30"/>
                  </a:cxn>
                  <a:cxn ang="0">
                    <a:pos x="88" y="23"/>
                  </a:cxn>
                  <a:cxn ang="0">
                    <a:pos x="100" y="18"/>
                  </a:cxn>
                  <a:cxn ang="0">
                    <a:pos x="113" y="13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50" y="3"/>
                  </a:cxn>
                  <a:cxn ang="0">
                    <a:pos x="163" y="2"/>
                  </a:cxn>
                  <a:cxn ang="0">
                    <a:pos x="175" y="0"/>
                  </a:cxn>
                  <a:cxn ang="0">
                    <a:pos x="187" y="0"/>
                  </a:cxn>
                  <a:cxn ang="0">
                    <a:pos x="199" y="0"/>
                  </a:cxn>
                  <a:cxn ang="0">
                    <a:pos x="210" y="0"/>
                  </a:cxn>
                  <a:cxn ang="0">
                    <a:pos x="222" y="2"/>
                  </a:cxn>
                  <a:cxn ang="0">
                    <a:pos x="234" y="5"/>
                  </a:cxn>
                  <a:cxn ang="0">
                    <a:pos x="244" y="7"/>
                  </a:cxn>
                  <a:cxn ang="0">
                    <a:pos x="255" y="10"/>
                  </a:cxn>
                  <a:cxn ang="0">
                    <a:pos x="267" y="15"/>
                  </a:cxn>
                  <a:cxn ang="0">
                    <a:pos x="277" y="18"/>
                  </a:cxn>
                  <a:cxn ang="0">
                    <a:pos x="289" y="25"/>
                  </a:cxn>
                  <a:cxn ang="0">
                    <a:pos x="299" y="30"/>
                  </a:cxn>
                  <a:cxn ang="0">
                    <a:pos x="309" y="37"/>
                  </a:cxn>
                  <a:cxn ang="0">
                    <a:pos x="321" y="43"/>
                  </a:cxn>
                  <a:cxn ang="0">
                    <a:pos x="331" y="50"/>
                  </a:cxn>
                  <a:cxn ang="0">
                    <a:pos x="341" y="58"/>
                  </a:cxn>
                  <a:cxn ang="0">
                    <a:pos x="351" y="65"/>
                  </a:cxn>
                  <a:cxn ang="0">
                    <a:pos x="361" y="74"/>
                  </a:cxn>
                  <a:cxn ang="0">
                    <a:pos x="371" y="84"/>
                  </a:cxn>
                  <a:cxn ang="0">
                    <a:pos x="0" y="82"/>
                  </a:cxn>
                </a:cxnLst>
                <a:rect l="0" t="0" r="r" b="b"/>
                <a:pathLst>
                  <a:path w="376" h="89">
                    <a:moveTo>
                      <a:pt x="0" y="82"/>
                    </a:moveTo>
                    <a:lnTo>
                      <a:pt x="6" y="77"/>
                    </a:lnTo>
                    <a:lnTo>
                      <a:pt x="13" y="72"/>
                    </a:lnTo>
                    <a:lnTo>
                      <a:pt x="20" y="65"/>
                    </a:lnTo>
                    <a:lnTo>
                      <a:pt x="26" y="60"/>
                    </a:lnTo>
                    <a:lnTo>
                      <a:pt x="35" y="55"/>
                    </a:lnTo>
                    <a:lnTo>
                      <a:pt x="41" y="50"/>
                    </a:lnTo>
                    <a:lnTo>
                      <a:pt x="48" y="47"/>
                    </a:lnTo>
                    <a:lnTo>
                      <a:pt x="55" y="42"/>
                    </a:lnTo>
                    <a:lnTo>
                      <a:pt x="62" y="38"/>
                    </a:lnTo>
                    <a:lnTo>
                      <a:pt x="68" y="33"/>
                    </a:lnTo>
                    <a:lnTo>
                      <a:pt x="75" y="30"/>
                    </a:lnTo>
                    <a:lnTo>
                      <a:pt x="82" y="27"/>
                    </a:lnTo>
                    <a:lnTo>
                      <a:pt x="88" y="23"/>
                    </a:lnTo>
                    <a:lnTo>
                      <a:pt x="93" y="22"/>
                    </a:lnTo>
                    <a:lnTo>
                      <a:pt x="100" y="18"/>
                    </a:lnTo>
                    <a:lnTo>
                      <a:pt x="107" y="15"/>
                    </a:lnTo>
                    <a:lnTo>
                      <a:pt x="113" y="13"/>
                    </a:lnTo>
                    <a:lnTo>
                      <a:pt x="120" y="12"/>
                    </a:lnTo>
                    <a:lnTo>
                      <a:pt x="127" y="8"/>
                    </a:lnTo>
                    <a:lnTo>
                      <a:pt x="132" y="7"/>
                    </a:lnTo>
                    <a:lnTo>
                      <a:pt x="138" y="5"/>
                    </a:lnTo>
                    <a:lnTo>
                      <a:pt x="145" y="5"/>
                    </a:lnTo>
                    <a:lnTo>
                      <a:pt x="150" y="3"/>
                    </a:lnTo>
                    <a:lnTo>
                      <a:pt x="157" y="2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5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5" y="2"/>
                    </a:lnTo>
                    <a:lnTo>
                      <a:pt x="222" y="2"/>
                    </a:lnTo>
                    <a:lnTo>
                      <a:pt x="227" y="3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4" y="7"/>
                    </a:lnTo>
                    <a:lnTo>
                      <a:pt x="250" y="8"/>
                    </a:lnTo>
                    <a:lnTo>
                      <a:pt x="255" y="10"/>
                    </a:lnTo>
                    <a:lnTo>
                      <a:pt x="260" y="12"/>
                    </a:lnTo>
                    <a:lnTo>
                      <a:pt x="267" y="15"/>
                    </a:lnTo>
                    <a:lnTo>
                      <a:pt x="272" y="17"/>
                    </a:lnTo>
                    <a:lnTo>
                      <a:pt x="277" y="18"/>
                    </a:lnTo>
                    <a:lnTo>
                      <a:pt x="282" y="22"/>
                    </a:lnTo>
                    <a:lnTo>
                      <a:pt x="289" y="25"/>
                    </a:lnTo>
                    <a:lnTo>
                      <a:pt x="294" y="27"/>
                    </a:lnTo>
                    <a:lnTo>
                      <a:pt x="299" y="30"/>
                    </a:lnTo>
                    <a:lnTo>
                      <a:pt x="304" y="33"/>
                    </a:lnTo>
                    <a:lnTo>
                      <a:pt x="309" y="37"/>
                    </a:lnTo>
                    <a:lnTo>
                      <a:pt x="316" y="40"/>
                    </a:lnTo>
                    <a:lnTo>
                      <a:pt x="321" y="43"/>
                    </a:lnTo>
                    <a:lnTo>
                      <a:pt x="326" y="47"/>
                    </a:lnTo>
                    <a:lnTo>
                      <a:pt x="331" y="50"/>
                    </a:lnTo>
                    <a:lnTo>
                      <a:pt x="336" y="53"/>
                    </a:lnTo>
                    <a:lnTo>
                      <a:pt x="341" y="58"/>
                    </a:lnTo>
                    <a:lnTo>
                      <a:pt x="346" y="62"/>
                    </a:lnTo>
                    <a:lnTo>
                      <a:pt x="351" y="65"/>
                    </a:lnTo>
                    <a:lnTo>
                      <a:pt x="356" y="70"/>
                    </a:lnTo>
                    <a:lnTo>
                      <a:pt x="361" y="74"/>
                    </a:lnTo>
                    <a:lnTo>
                      <a:pt x="366" y="79"/>
                    </a:lnTo>
                    <a:lnTo>
                      <a:pt x="371" y="84"/>
                    </a:lnTo>
                    <a:lnTo>
                      <a:pt x="376" y="8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87D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7316788" y="2660650"/>
                <a:ext cx="271463" cy="269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4" y="0"/>
                  </a:cxn>
                  <a:cxn ang="0">
                    <a:pos x="57" y="2"/>
                  </a:cxn>
                  <a:cxn ang="0">
                    <a:pos x="77" y="7"/>
                  </a:cxn>
                  <a:cxn ang="0">
                    <a:pos x="89" y="9"/>
                  </a:cxn>
                  <a:cxn ang="0">
                    <a:pos x="101" y="9"/>
                  </a:cxn>
                  <a:cxn ang="0">
                    <a:pos x="114" y="9"/>
                  </a:cxn>
                  <a:cxn ang="0">
                    <a:pos x="124" y="9"/>
                  </a:cxn>
                  <a:cxn ang="0">
                    <a:pos x="129" y="7"/>
                  </a:cxn>
                  <a:cxn ang="0">
                    <a:pos x="132" y="7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1" y="7"/>
                  </a:cxn>
                  <a:cxn ang="0">
                    <a:pos x="124" y="9"/>
                  </a:cxn>
                  <a:cxn ang="0">
                    <a:pos x="117" y="10"/>
                  </a:cxn>
                  <a:cxn ang="0">
                    <a:pos x="106" y="14"/>
                  </a:cxn>
                  <a:cxn ang="0">
                    <a:pos x="106" y="14"/>
                  </a:cxn>
                  <a:cxn ang="0">
                    <a:pos x="107" y="14"/>
                  </a:cxn>
                  <a:cxn ang="0">
                    <a:pos x="114" y="9"/>
                  </a:cxn>
                  <a:cxn ang="0">
                    <a:pos x="127" y="5"/>
                  </a:cxn>
                  <a:cxn ang="0">
                    <a:pos x="142" y="2"/>
                  </a:cxn>
                  <a:cxn ang="0">
                    <a:pos x="151" y="2"/>
                  </a:cxn>
                  <a:cxn ang="0">
                    <a:pos x="171" y="2"/>
                  </a:cxn>
                  <a:cxn ang="0">
                    <a:pos x="139" y="10"/>
                  </a:cxn>
                  <a:cxn ang="0">
                    <a:pos x="126" y="10"/>
                  </a:cxn>
                  <a:cxn ang="0">
                    <a:pos x="117" y="12"/>
                  </a:cxn>
                  <a:cxn ang="0">
                    <a:pos x="116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6" y="12"/>
                  </a:cxn>
                  <a:cxn ang="0">
                    <a:pos x="121" y="10"/>
                  </a:cxn>
                  <a:cxn ang="0">
                    <a:pos x="127" y="9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4" y="7"/>
                  </a:cxn>
                  <a:cxn ang="0">
                    <a:pos x="132" y="9"/>
                  </a:cxn>
                  <a:cxn ang="0">
                    <a:pos x="131" y="9"/>
                  </a:cxn>
                  <a:cxn ang="0">
                    <a:pos x="121" y="12"/>
                  </a:cxn>
                  <a:cxn ang="0">
                    <a:pos x="109" y="15"/>
                  </a:cxn>
                  <a:cxn ang="0">
                    <a:pos x="96" y="17"/>
                  </a:cxn>
                  <a:cxn ang="0">
                    <a:pos x="77" y="17"/>
                  </a:cxn>
                  <a:cxn ang="0">
                    <a:pos x="66" y="17"/>
                  </a:cxn>
                  <a:cxn ang="0">
                    <a:pos x="50" y="14"/>
                  </a:cxn>
                  <a:cxn ang="0">
                    <a:pos x="35" y="10"/>
                  </a:cxn>
                  <a:cxn ang="0">
                    <a:pos x="22" y="9"/>
                  </a:cxn>
                  <a:cxn ang="0">
                    <a:pos x="7" y="10"/>
                  </a:cxn>
                  <a:cxn ang="0">
                    <a:pos x="22" y="0"/>
                  </a:cxn>
                </a:cxnLst>
                <a:rect l="0" t="0" r="r" b="b"/>
                <a:pathLst>
                  <a:path w="171" h="17">
                    <a:moveTo>
                      <a:pt x="22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7"/>
                    </a:lnTo>
                    <a:lnTo>
                      <a:pt x="81" y="7"/>
                    </a:lnTo>
                    <a:lnTo>
                      <a:pt x="84" y="7"/>
                    </a:lnTo>
                    <a:lnTo>
                      <a:pt x="89" y="9"/>
                    </a:lnTo>
                    <a:lnTo>
                      <a:pt x="91" y="9"/>
                    </a:lnTo>
                    <a:lnTo>
                      <a:pt x="94" y="9"/>
                    </a:lnTo>
                    <a:lnTo>
                      <a:pt x="101" y="9"/>
                    </a:lnTo>
                    <a:lnTo>
                      <a:pt x="106" y="9"/>
                    </a:lnTo>
                    <a:lnTo>
                      <a:pt x="111" y="9"/>
                    </a:lnTo>
                    <a:lnTo>
                      <a:pt x="114" y="9"/>
                    </a:lnTo>
                    <a:lnTo>
                      <a:pt x="117" y="9"/>
                    </a:lnTo>
                    <a:lnTo>
                      <a:pt x="121" y="9"/>
                    </a:lnTo>
                    <a:lnTo>
                      <a:pt x="124" y="9"/>
                    </a:lnTo>
                    <a:lnTo>
                      <a:pt x="126" y="9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1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7"/>
                    </a:lnTo>
                    <a:lnTo>
                      <a:pt x="131" y="7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7" y="9"/>
                    </a:lnTo>
                    <a:lnTo>
                      <a:pt x="124" y="9"/>
                    </a:lnTo>
                    <a:lnTo>
                      <a:pt x="122" y="9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4" y="12"/>
                    </a:lnTo>
                    <a:lnTo>
                      <a:pt x="109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1" y="10"/>
                    </a:lnTo>
                    <a:lnTo>
                      <a:pt x="114" y="9"/>
                    </a:lnTo>
                    <a:lnTo>
                      <a:pt x="119" y="9"/>
                    </a:lnTo>
                    <a:lnTo>
                      <a:pt x="122" y="7"/>
                    </a:lnTo>
                    <a:lnTo>
                      <a:pt x="127" y="5"/>
                    </a:lnTo>
                    <a:lnTo>
                      <a:pt x="131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6" y="2"/>
                    </a:lnTo>
                    <a:lnTo>
                      <a:pt x="147" y="2"/>
                    </a:lnTo>
                    <a:lnTo>
                      <a:pt x="151" y="2"/>
                    </a:lnTo>
                    <a:lnTo>
                      <a:pt x="156" y="2"/>
                    </a:lnTo>
                    <a:lnTo>
                      <a:pt x="162" y="2"/>
                    </a:lnTo>
                    <a:lnTo>
                      <a:pt x="171" y="2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31" y="7"/>
                    </a:lnTo>
                    <a:lnTo>
                      <a:pt x="134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1" y="9"/>
                    </a:lnTo>
                    <a:lnTo>
                      <a:pt x="127" y="10"/>
                    </a:lnTo>
                    <a:lnTo>
                      <a:pt x="124" y="12"/>
                    </a:lnTo>
                    <a:lnTo>
                      <a:pt x="121" y="12"/>
                    </a:lnTo>
                    <a:lnTo>
                      <a:pt x="117" y="14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6" y="17"/>
                    </a:lnTo>
                    <a:lnTo>
                      <a:pt x="101" y="17"/>
                    </a:lnTo>
                    <a:lnTo>
                      <a:pt x="96" y="17"/>
                    </a:lnTo>
                    <a:lnTo>
                      <a:pt x="89" y="17"/>
                    </a:lnTo>
                    <a:lnTo>
                      <a:pt x="84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9" y="17"/>
                    </a:lnTo>
                    <a:lnTo>
                      <a:pt x="66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4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29" y="9"/>
                    </a:lnTo>
                    <a:lnTo>
                      <a:pt x="25" y="9"/>
                    </a:lnTo>
                    <a:lnTo>
                      <a:pt x="22" y="9"/>
                    </a:lnTo>
                    <a:lnTo>
                      <a:pt x="19" y="9"/>
                    </a:lnTo>
                    <a:lnTo>
                      <a:pt x="14" y="9"/>
                    </a:lnTo>
                    <a:lnTo>
                      <a:pt x="7" y="10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7588251" y="2703513"/>
                <a:ext cx="269875" cy="269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3" y="0"/>
                  </a:cxn>
                  <a:cxn ang="0">
                    <a:pos x="57" y="2"/>
                  </a:cxn>
                  <a:cxn ang="0">
                    <a:pos x="77" y="5"/>
                  </a:cxn>
                  <a:cxn ang="0">
                    <a:pos x="88" y="8"/>
                  </a:cxn>
                  <a:cxn ang="0">
                    <a:pos x="100" y="8"/>
                  </a:cxn>
                  <a:cxn ang="0">
                    <a:pos x="114" y="8"/>
                  </a:cxn>
                  <a:cxn ang="0">
                    <a:pos x="124" y="8"/>
                  </a:cxn>
                  <a:cxn ang="0">
                    <a:pos x="129" y="7"/>
                  </a:cxn>
                  <a:cxn ang="0">
                    <a:pos x="132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4" y="5"/>
                  </a:cxn>
                  <a:cxn ang="0">
                    <a:pos x="130" y="7"/>
                  </a:cxn>
                  <a:cxn ang="0">
                    <a:pos x="124" y="8"/>
                  </a:cxn>
                  <a:cxn ang="0">
                    <a:pos x="115" y="10"/>
                  </a:cxn>
                  <a:cxn ang="0">
                    <a:pos x="105" y="13"/>
                  </a:cxn>
                  <a:cxn ang="0">
                    <a:pos x="105" y="13"/>
                  </a:cxn>
                  <a:cxn ang="0">
                    <a:pos x="107" y="12"/>
                  </a:cxn>
                  <a:cxn ang="0">
                    <a:pos x="114" y="8"/>
                  </a:cxn>
                  <a:cxn ang="0">
                    <a:pos x="125" y="5"/>
                  </a:cxn>
                  <a:cxn ang="0">
                    <a:pos x="142" y="2"/>
                  </a:cxn>
                  <a:cxn ang="0">
                    <a:pos x="155" y="0"/>
                  </a:cxn>
                  <a:cxn ang="0">
                    <a:pos x="170" y="0"/>
                  </a:cxn>
                  <a:cxn ang="0">
                    <a:pos x="139" y="10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15" y="12"/>
                  </a:cxn>
                  <a:cxn ang="0">
                    <a:pos x="114" y="12"/>
                  </a:cxn>
                  <a:cxn ang="0">
                    <a:pos x="114" y="12"/>
                  </a:cxn>
                  <a:cxn ang="0">
                    <a:pos x="115" y="12"/>
                  </a:cxn>
                  <a:cxn ang="0">
                    <a:pos x="122" y="10"/>
                  </a:cxn>
                  <a:cxn ang="0">
                    <a:pos x="130" y="7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5" y="5"/>
                  </a:cxn>
                  <a:cxn ang="0">
                    <a:pos x="134" y="7"/>
                  </a:cxn>
                  <a:cxn ang="0">
                    <a:pos x="132" y="8"/>
                  </a:cxn>
                  <a:cxn ang="0">
                    <a:pos x="127" y="10"/>
                  </a:cxn>
                  <a:cxn ang="0">
                    <a:pos x="117" y="13"/>
                  </a:cxn>
                  <a:cxn ang="0">
                    <a:pos x="105" y="17"/>
                  </a:cxn>
                  <a:cxn ang="0">
                    <a:pos x="88" y="17"/>
                  </a:cxn>
                  <a:cxn ang="0">
                    <a:pos x="72" y="17"/>
                  </a:cxn>
                  <a:cxn ang="0">
                    <a:pos x="62" y="15"/>
                  </a:cxn>
                  <a:cxn ang="0">
                    <a:pos x="45" y="12"/>
                  </a:cxn>
                  <a:cxn ang="0">
                    <a:pos x="28" y="8"/>
                  </a:cxn>
                  <a:cxn ang="0">
                    <a:pos x="18" y="8"/>
                  </a:cxn>
                  <a:cxn ang="0">
                    <a:pos x="3" y="10"/>
                  </a:cxn>
                  <a:cxn ang="0">
                    <a:pos x="22" y="0"/>
                  </a:cxn>
                </a:cxnLst>
                <a:rect l="0" t="0" r="r" b="b"/>
                <a:pathLst>
                  <a:path w="170" h="17">
                    <a:moveTo>
                      <a:pt x="22" y="0"/>
                    </a:moveTo>
                    <a:lnTo>
                      <a:pt x="25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62" y="2"/>
                    </a:lnTo>
                    <a:lnTo>
                      <a:pt x="72" y="5"/>
                    </a:lnTo>
                    <a:lnTo>
                      <a:pt x="77" y="5"/>
                    </a:lnTo>
                    <a:lnTo>
                      <a:pt x="80" y="7"/>
                    </a:lnTo>
                    <a:lnTo>
                      <a:pt x="83" y="7"/>
                    </a:lnTo>
                    <a:lnTo>
                      <a:pt x="88" y="8"/>
                    </a:lnTo>
                    <a:lnTo>
                      <a:pt x="90" y="8"/>
                    </a:lnTo>
                    <a:lnTo>
                      <a:pt x="93" y="8"/>
                    </a:lnTo>
                    <a:lnTo>
                      <a:pt x="100" y="8"/>
                    </a:lnTo>
                    <a:lnTo>
                      <a:pt x="105" y="8"/>
                    </a:lnTo>
                    <a:lnTo>
                      <a:pt x="110" y="8"/>
                    </a:lnTo>
                    <a:lnTo>
                      <a:pt x="114" y="8"/>
                    </a:lnTo>
                    <a:lnTo>
                      <a:pt x="117" y="8"/>
                    </a:lnTo>
                    <a:lnTo>
                      <a:pt x="120" y="8"/>
                    </a:lnTo>
                    <a:lnTo>
                      <a:pt x="124" y="8"/>
                    </a:lnTo>
                    <a:lnTo>
                      <a:pt x="125" y="7"/>
                    </a:lnTo>
                    <a:lnTo>
                      <a:pt x="127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2" y="5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9" y="7"/>
                    </a:lnTo>
                    <a:lnTo>
                      <a:pt x="127" y="7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19" y="10"/>
                    </a:lnTo>
                    <a:lnTo>
                      <a:pt x="115" y="10"/>
                    </a:lnTo>
                    <a:lnTo>
                      <a:pt x="114" y="12"/>
                    </a:lnTo>
                    <a:lnTo>
                      <a:pt x="109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7" y="13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10" y="10"/>
                    </a:lnTo>
                    <a:lnTo>
                      <a:pt x="114" y="8"/>
                    </a:lnTo>
                    <a:lnTo>
                      <a:pt x="119" y="7"/>
                    </a:lnTo>
                    <a:lnTo>
                      <a:pt x="122" y="7"/>
                    </a:lnTo>
                    <a:lnTo>
                      <a:pt x="125" y="5"/>
                    </a:lnTo>
                    <a:lnTo>
                      <a:pt x="130" y="3"/>
                    </a:lnTo>
                    <a:lnTo>
                      <a:pt x="139" y="2"/>
                    </a:lnTo>
                    <a:lnTo>
                      <a:pt x="142" y="2"/>
                    </a:lnTo>
                    <a:lnTo>
                      <a:pt x="145" y="2"/>
                    </a:lnTo>
                    <a:lnTo>
                      <a:pt x="150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5" y="0"/>
                    </a:lnTo>
                    <a:lnTo>
                      <a:pt x="170" y="0"/>
                    </a:lnTo>
                    <a:lnTo>
                      <a:pt x="149" y="10"/>
                    </a:lnTo>
                    <a:lnTo>
                      <a:pt x="144" y="10"/>
                    </a:lnTo>
                    <a:lnTo>
                      <a:pt x="139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0"/>
                    </a:lnTo>
                    <a:lnTo>
                      <a:pt x="120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30" y="7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4" y="7"/>
                    </a:lnTo>
                    <a:lnTo>
                      <a:pt x="134" y="7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0" y="8"/>
                    </a:lnTo>
                    <a:lnTo>
                      <a:pt x="127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09" y="15"/>
                    </a:lnTo>
                    <a:lnTo>
                      <a:pt x="105" y="17"/>
                    </a:lnTo>
                    <a:lnTo>
                      <a:pt x="100" y="17"/>
                    </a:lnTo>
                    <a:lnTo>
                      <a:pt x="95" y="17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77" y="17"/>
                    </a:lnTo>
                    <a:lnTo>
                      <a:pt x="72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5"/>
                    </a:lnTo>
                    <a:lnTo>
                      <a:pt x="57" y="15"/>
                    </a:lnTo>
                    <a:lnTo>
                      <a:pt x="50" y="13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5" y="8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2" y="8"/>
                    </a:lnTo>
                    <a:lnTo>
                      <a:pt x="18" y="8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7816851" y="2655888"/>
                <a:ext cx="269875" cy="28575"/>
              </a:xfrm>
              <a:custGeom>
                <a:avLst/>
                <a:gdLst/>
                <a:ahLst/>
                <a:cxnLst>
                  <a:cxn ang="0">
                    <a:pos x="30" y="1"/>
                  </a:cxn>
                  <a:cxn ang="0">
                    <a:pos x="43" y="0"/>
                  </a:cxn>
                  <a:cxn ang="0">
                    <a:pos x="56" y="1"/>
                  </a:cxn>
                  <a:cxn ang="0">
                    <a:pos x="77" y="6"/>
                  </a:cxn>
                  <a:cxn ang="0">
                    <a:pos x="88" y="8"/>
                  </a:cxn>
                  <a:cxn ang="0">
                    <a:pos x="100" y="10"/>
                  </a:cxn>
                  <a:cxn ang="0">
                    <a:pos x="113" y="8"/>
                  </a:cxn>
                  <a:cxn ang="0">
                    <a:pos x="123" y="8"/>
                  </a:cxn>
                  <a:cxn ang="0">
                    <a:pos x="128" y="8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3" y="6"/>
                  </a:cxn>
                  <a:cxn ang="0">
                    <a:pos x="130" y="8"/>
                  </a:cxn>
                  <a:cxn ang="0">
                    <a:pos x="125" y="10"/>
                  </a:cxn>
                  <a:cxn ang="0">
                    <a:pos x="117" y="12"/>
                  </a:cxn>
                  <a:cxn ang="0">
                    <a:pos x="105" y="15"/>
                  </a:cxn>
                  <a:cxn ang="0">
                    <a:pos x="105" y="15"/>
                  </a:cxn>
                  <a:cxn ang="0">
                    <a:pos x="107" y="13"/>
                  </a:cxn>
                  <a:cxn ang="0">
                    <a:pos x="115" y="10"/>
                  </a:cxn>
                  <a:cxn ang="0">
                    <a:pos x="127" y="6"/>
                  </a:cxn>
                  <a:cxn ang="0">
                    <a:pos x="142" y="3"/>
                  </a:cxn>
                  <a:cxn ang="0">
                    <a:pos x="150" y="1"/>
                  </a:cxn>
                  <a:cxn ang="0">
                    <a:pos x="167" y="1"/>
                  </a:cxn>
                  <a:cxn ang="0">
                    <a:pos x="143" y="10"/>
                  </a:cxn>
                  <a:cxn ang="0">
                    <a:pos x="128" y="12"/>
                  </a:cxn>
                  <a:cxn ang="0">
                    <a:pos x="120" y="12"/>
                  </a:cxn>
                  <a:cxn ang="0">
                    <a:pos x="115" y="13"/>
                  </a:cxn>
                  <a:cxn ang="0">
                    <a:pos x="113" y="13"/>
                  </a:cxn>
                  <a:cxn ang="0">
                    <a:pos x="113" y="13"/>
                  </a:cxn>
                  <a:cxn ang="0">
                    <a:pos x="115" y="13"/>
                  </a:cxn>
                  <a:cxn ang="0">
                    <a:pos x="120" y="12"/>
                  </a:cxn>
                  <a:cxn ang="0">
                    <a:pos x="127" y="8"/>
                  </a:cxn>
                  <a:cxn ang="0">
                    <a:pos x="138" y="5"/>
                  </a:cxn>
                  <a:cxn ang="0">
                    <a:pos x="138" y="5"/>
                  </a:cxn>
                  <a:cxn ang="0">
                    <a:pos x="137" y="6"/>
                  </a:cxn>
                  <a:cxn ang="0">
                    <a:pos x="133" y="6"/>
                  </a:cxn>
                  <a:cxn ang="0">
                    <a:pos x="132" y="8"/>
                  </a:cxn>
                  <a:cxn ang="0">
                    <a:pos x="132" y="10"/>
                  </a:cxn>
                  <a:cxn ang="0">
                    <a:pos x="120" y="13"/>
                  </a:cxn>
                  <a:cxn ang="0">
                    <a:pos x="108" y="17"/>
                  </a:cxn>
                  <a:cxn ang="0">
                    <a:pos x="95" y="18"/>
                  </a:cxn>
                  <a:cxn ang="0">
                    <a:pos x="77" y="18"/>
                  </a:cxn>
                  <a:cxn ang="0">
                    <a:pos x="65" y="17"/>
                  </a:cxn>
                  <a:cxn ang="0">
                    <a:pos x="50" y="13"/>
                  </a:cxn>
                  <a:cxn ang="0">
                    <a:pos x="35" y="10"/>
                  </a:cxn>
                  <a:cxn ang="0">
                    <a:pos x="21" y="10"/>
                  </a:cxn>
                  <a:cxn ang="0">
                    <a:pos x="6" y="10"/>
                  </a:cxn>
                  <a:cxn ang="0">
                    <a:pos x="21" y="1"/>
                  </a:cxn>
                </a:cxnLst>
                <a:rect l="0" t="0" r="r" b="b"/>
                <a:pathLst>
                  <a:path w="170" h="18">
                    <a:moveTo>
                      <a:pt x="21" y="1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6" y="1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1"/>
                    </a:lnTo>
                    <a:lnTo>
                      <a:pt x="56" y="1"/>
                    </a:lnTo>
                    <a:lnTo>
                      <a:pt x="61" y="3"/>
                    </a:lnTo>
                    <a:lnTo>
                      <a:pt x="71" y="6"/>
                    </a:lnTo>
                    <a:lnTo>
                      <a:pt x="77" y="6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3" y="10"/>
                    </a:lnTo>
                    <a:lnTo>
                      <a:pt x="100" y="10"/>
                    </a:lnTo>
                    <a:lnTo>
                      <a:pt x="105" y="10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7" y="10"/>
                    </a:lnTo>
                    <a:lnTo>
                      <a:pt x="120" y="8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2" y="6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8"/>
                    </a:lnTo>
                    <a:lnTo>
                      <a:pt x="127" y="8"/>
                    </a:lnTo>
                    <a:lnTo>
                      <a:pt x="125" y="10"/>
                    </a:lnTo>
                    <a:lnTo>
                      <a:pt x="122" y="10"/>
                    </a:lnTo>
                    <a:lnTo>
                      <a:pt x="118" y="10"/>
                    </a:lnTo>
                    <a:lnTo>
                      <a:pt x="117" y="12"/>
                    </a:lnTo>
                    <a:lnTo>
                      <a:pt x="113" y="12"/>
                    </a:lnTo>
                    <a:lnTo>
                      <a:pt x="108" y="13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8" y="13"/>
                    </a:lnTo>
                    <a:lnTo>
                      <a:pt x="112" y="12"/>
                    </a:lnTo>
                    <a:lnTo>
                      <a:pt x="115" y="10"/>
                    </a:lnTo>
                    <a:lnTo>
                      <a:pt x="118" y="8"/>
                    </a:lnTo>
                    <a:lnTo>
                      <a:pt x="122" y="6"/>
                    </a:lnTo>
                    <a:lnTo>
                      <a:pt x="127" y="6"/>
                    </a:lnTo>
                    <a:lnTo>
                      <a:pt x="130" y="5"/>
                    </a:lnTo>
                    <a:lnTo>
                      <a:pt x="138" y="3"/>
                    </a:lnTo>
                    <a:lnTo>
                      <a:pt x="142" y="3"/>
                    </a:lnTo>
                    <a:lnTo>
                      <a:pt x="145" y="1"/>
                    </a:lnTo>
                    <a:lnTo>
                      <a:pt x="147" y="1"/>
                    </a:lnTo>
                    <a:lnTo>
                      <a:pt x="150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7" y="1"/>
                    </a:lnTo>
                    <a:lnTo>
                      <a:pt x="170" y="1"/>
                    </a:lnTo>
                    <a:lnTo>
                      <a:pt x="148" y="10"/>
                    </a:lnTo>
                    <a:lnTo>
                      <a:pt x="143" y="10"/>
                    </a:lnTo>
                    <a:lnTo>
                      <a:pt x="138" y="10"/>
                    </a:lnTo>
                    <a:lnTo>
                      <a:pt x="133" y="10"/>
                    </a:lnTo>
                    <a:lnTo>
                      <a:pt x="128" y="12"/>
                    </a:lnTo>
                    <a:lnTo>
                      <a:pt x="125" y="12"/>
                    </a:lnTo>
                    <a:lnTo>
                      <a:pt x="123" y="12"/>
                    </a:lnTo>
                    <a:lnTo>
                      <a:pt x="120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5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2" y="10"/>
                    </a:lnTo>
                    <a:lnTo>
                      <a:pt x="125" y="10"/>
                    </a:lnTo>
                    <a:lnTo>
                      <a:pt x="127" y="8"/>
                    </a:lnTo>
                    <a:lnTo>
                      <a:pt x="130" y="8"/>
                    </a:lnTo>
                    <a:lnTo>
                      <a:pt x="135" y="6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7" y="5"/>
                    </a:lnTo>
                    <a:lnTo>
                      <a:pt x="137" y="6"/>
                    </a:lnTo>
                    <a:lnTo>
                      <a:pt x="135" y="6"/>
                    </a:lnTo>
                    <a:lnTo>
                      <a:pt x="135" y="6"/>
                    </a:lnTo>
                    <a:lnTo>
                      <a:pt x="133" y="6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27" y="10"/>
                    </a:lnTo>
                    <a:lnTo>
                      <a:pt x="123" y="12"/>
                    </a:lnTo>
                    <a:lnTo>
                      <a:pt x="120" y="13"/>
                    </a:lnTo>
                    <a:lnTo>
                      <a:pt x="117" y="15"/>
                    </a:lnTo>
                    <a:lnTo>
                      <a:pt x="113" y="15"/>
                    </a:lnTo>
                    <a:lnTo>
                      <a:pt x="108" y="17"/>
                    </a:lnTo>
                    <a:lnTo>
                      <a:pt x="105" y="17"/>
                    </a:lnTo>
                    <a:lnTo>
                      <a:pt x="102" y="18"/>
                    </a:lnTo>
                    <a:lnTo>
                      <a:pt x="95" y="18"/>
                    </a:lnTo>
                    <a:lnTo>
                      <a:pt x="88" y="18"/>
                    </a:lnTo>
                    <a:lnTo>
                      <a:pt x="83" y="18"/>
                    </a:lnTo>
                    <a:lnTo>
                      <a:pt x="77" y="18"/>
                    </a:lnTo>
                    <a:lnTo>
                      <a:pt x="71" y="18"/>
                    </a:lnTo>
                    <a:lnTo>
                      <a:pt x="68" y="18"/>
                    </a:lnTo>
                    <a:lnTo>
                      <a:pt x="65" y="17"/>
                    </a:lnTo>
                    <a:lnTo>
                      <a:pt x="61" y="17"/>
                    </a:lnTo>
                    <a:lnTo>
                      <a:pt x="58" y="17"/>
                    </a:lnTo>
                    <a:lnTo>
                      <a:pt x="50" y="13"/>
                    </a:lnTo>
                    <a:lnTo>
                      <a:pt x="45" y="13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28" y="10"/>
                    </a:lnTo>
                    <a:lnTo>
                      <a:pt x="25" y="10"/>
                    </a:lnTo>
                    <a:lnTo>
                      <a:pt x="21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12"/>
                    </a:lnTo>
                    <a:lnTo>
                      <a:pt x="21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8035926" y="2722563"/>
                <a:ext cx="274638" cy="254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46" y="0"/>
                  </a:cxn>
                  <a:cxn ang="0">
                    <a:pos x="57" y="1"/>
                  </a:cxn>
                  <a:cxn ang="0">
                    <a:pos x="77" y="6"/>
                  </a:cxn>
                  <a:cxn ang="0">
                    <a:pos x="89" y="8"/>
                  </a:cxn>
                  <a:cxn ang="0">
                    <a:pos x="101" y="8"/>
                  </a:cxn>
                  <a:cxn ang="0">
                    <a:pos x="116" y="8"/>
                  </a:cxn>
                  <a:cxn ang="0">
                    <a:pos x="124" y="8"/>
                  </a:cxn>
                  <a:cxn ang="0">
                    <a:pos x="129" y="6"/>
                  </a:cxn>
                  <a:cxn ang="0">
                    <a:pos x="134" y="6"/>
                  </a:cxn>
                  <a:cxn ang="0">
                    <a:pos x="136" y="5"/>
                  </a:cxn>
                  <a:cxn ang="0">
                    <a:pos x="136" y="5"/>
                  </a:cxn>
                  <a:cxn ang="0">
                    <a:pos x="134" y="5"/>
                  </a:cxn>
                  <a:cxn ang="0">
                    <a:pos x="131" y="6"/>
                  </a:cxn>
                  <a:cxn ang="0">
                    <a:pos x="126" y="8"/>
                  </a:cxn>
                  <a:cxn ang="0">
                    <a:pos x="117" y="10"/>
                  </a:cxn>
                  <a:cxn ang="0">
                    <a:pos x="106" y="13"/>
                  </a:cxn>
                  <a:cxn ang="0">
                    <a:pos x="107" y="13"/>
                  </a:cxn>
                  <a:cxn ang="0">
                    <a:pos x="109" y="13"/>
                  </a:cxn>
                  <a:cxn ang="0">
                    <a:pos x="116" y="8"/>
                  </a:cxn>
                  <a:cxn ang="0">
                    <a:pos x="127" y="5"/>
                  </a:cxn>
                  <a:cxn ang="0">
                    <a:pos x="142" y="1"/>
                  </a:cxn>
                  <a:cxn ang="0">
                    <a:pos x="158" y="1"/>
                  </a:cxn>
                  <a:cxn ang="0">
                    <a:pos x="173" y="1"/>
                  </a:cxn>
                  <a:cxn ang="0">
                    <a:pos x="141" y="10"/>
                  </a:cxn>
                  <a:cxn ang="0">
                    <a:pos x="126" y="10"/>
                  </a:cxn>
                  <a:cxn ang="0">
                    <a:pos x="119" y="11"/>
                  </a:cxn>
                  <a:cxn ang="0">
                    <a:pos x="116" y="11"/>
                  </a:cxn>
                  <a:cxn ang="0">
                    <a:pos x="116" y="11"/>
                  </a:cxn>
                  <a:cxn ang="0">
                    <a:pos x="114" y="11"/>
                  </a:cxn>
                  <a:cxn ang="0">
                    <a:pos x="116" y="11"/>
                  </a:cxn>
                  <a:cxn ang="0">
                    <a:pos x="121" y="10"/>
                  </a:cxn>
                  <a:cxn ang="0">
                    <a:pos x="129" y="8"/>
                  </a:cxn>
                  <a:cxn ang="0">
                    <a:pos x="139" y="5"/>
                  </a:cxn>
                  <a:cxn ang="0">
                    <a:pos x="139" y="5"/>
                  </a:cxn>
                  <a:cxn ang="0">
                    <a:pos x="137" y="5"/>
                  </a:cxn>
                  <a:cxn ang="0">
                    <a:pos x="136" y="6"/>
                  </a:cxn>
                  <a:cxn ang="0">
                    <a:pos x="132" y="8"/>
                  </a:cxn>
                  <a:cxn ang="0">
                    <a:pos x="132" y="8"/>
                  </a:cxn>
                  <a:cxn ang="0">
                    <a:pos x="126" y="11"/>
                  </a:cxn>
                  <a:cxn ang="0">
                    <a:pos x="114" y="15"/>
                  </a:cxn>
                  <a:cxn ang="0">
                    <a:pos x="102" y="16"/>
                  </a:cxn>
                  <a:cxn ang="0">
                    <a:pos x="84" y="16"/>
                  </a:cxn>
                  <a:cxn ang="0">
                    <a:pos x="69" y="16"/>
                  </a:cxn>
                  <a:cxn ang="0">
                    <a:pos x="59" y="15"/>
                  </a:cxn>
                  <a:cxn ang="0">
                    <a:pos x="40" y="10"/>
                  </a:cxn>
                  <a:cxn ang="0">
                    <a:pos x="27" y="8"/>
                  </a:cxn>
                  <a:cxn ang="0">
                    <a:pos x="15" y="8"/>
                  </a:cxn>
                  <a:cxn ang="0">
                    <a:pos x="0" y="10"/>
                  </a:cxn>
                </a:cxnLst>
                <a:rect l="0" t="0" r="r" b="b"/>
                <a:pathLst>
                  <a:path w="173" h="16">
                    <a:moveTo>
                      <a:pt x="24" y="0"/>
                    </a:moveTo>
                    <a:lnTo>
                      <a:pt x="27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6" y="0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4" y="1"/>
                    </a:lnTo>
                    <a:lnTo>
                      <a:pt x="74" y="5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6" y="6"/>
                    </a:lnTo>
                    <a:lnTo>
                      <a:pt x="89" y="8"/>
                    </a:lnTo>
                    <a:lnTo>
                      <a:pt x="92" y="8"/>
                    </a:lnTo>
                    <a:lnTo>
                      <a:pt x="96" y="8"/>
                    </a:lnTo>
                    <a:lnTo>
                      <a:pt x="101" y="8"/>
                    </a:lnTo>
                    <a:lnTo>
                      <a:pt x="106" y="8"/>
                    </a:lnTo>
                    <a:lnTo>
                      <a:pt x="112" y="8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1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7" y="6"/>
                    </a:lnTo>
                    <a:lnTo>
                      <a:pt x="129" y="6"/>
                    </a:lnTo>
                    <a:lnTo>
                      <a:pt x="131" y="6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4" y="5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2" y="6"/>
                    </a:lnTo>
                    <a:lnTo>
                      <a:pt x="131" y="6"/>
                    </a:lnTo>
                    <a:lnTo>
                      <a:pt x="129" y="6"/>
                    </a:lnTo>
                    <a:lnTo>
                      <a:pt x="127" y="8"/>
                    </a:lnTo>
                    <a:lnTo>
                      <a:pt x="126" y="8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17" y="10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6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7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2" y="10"/>
                    </a:lnTo>
                    <a:lnTo>
                      <a:pt x="116" y="8"/>
                    </a:lnTo>
                    <a:lnTo>
                      <a:pt x="119" y="8"/>
                    </a:lnTo>
                    <a:lnTo>
                      <a:pt x="124" y="6"/>
                    </a:lnTo>
                    <a:lnTo>
                      <a:pt x="127" y="5"/>
                    </a:lnTo>
                    <a:lnTo>
                      <a:pt x="132" y="3"/>
                    </a:lnTo>
                    <a:lnTo>
                      <a:pt x="141" y="1"/>
                    </a:lnTo>
                    <a:lnTo>
                      <a:pt x="142" y="1"/>
                    </a:lnTo>
                    <a:lnTo>
                      <a:pt x="146" y="1"/>
                    </a:lnTo>
                    <a:lnTo>
                      <a:pt x="151" y="1"/>
                    </a:lnTo>
                    <a:lnTo>
                      <a:pt x="158" y="1"/>
                    </a:lnTo>
                    <a:lnTo>
                      <a:pt x="163" y="1"/>
                    </a:lnTo>
                    <a:lnTo>
                      <a:pt x="168" y="1"/>
                    </a:lnTo>
                    <a:lnTo>
                      <a:pt x="173" y="1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1" y="10"/>
                    </a:lnTo>
                    <a:lnTo>
                      <a:pt x="134" y="10"/>
                    </a:lnTo>
                    <a:lnTo>
                      <a:pt x="129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1" y="10"/>
                    </a:lnTo>
                    <a:lnTo>
                      <a:pt x="119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6" y="8"/>
                    </a:lnTo>
                    <a:lnTo>
                      <a:pt x="129" y="8"/>
                    </a:lnTo>
                    <a:lnTo>
                      <a:pt x="132" y="6"/>
                    </a:lnTo>
                    <a:lnTo>
                      <a:pt x="136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6" y="5"/>
                    </a:lnTo>
                    <a:lnTo>
                      <a:pt x="136" y="6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29" y="10"/>
                    </a:lnTo>
                    <a:lnTo>
                      <a:pt x="126" y="11"/>
                    </a:lnTo>
                    <a:lnTo>
                      <a:pt x="122" y="11"/>
                    </a:lnTo>
                    <a:lnTo>
                      <a:pt x="117" y="13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6" y="16"/>
                    </a:lnTo>
                    <a:lnTo>
                      <a:pt x="89" y="16"/>
                    </a:lnTo>
                    <a:lnTo>
                      <a:pt x="84" y="16"/>
                    </a:lnTo>
                    <a:lnTo>
                      <a:pt x="79" y="16"/>
                    </a:lnTo>
                    <a:lnTo>
                      <a:pt x="72" y="16"/>
                    </a:lnTo>
                    <a:lnTo>
                      <a:pt x="69" y="16"/>
                    </a:lnTo>
                    <a:lnTo>
                      <a:pt x="67" y="16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1" y="13"/>
                    </a:lnTo>
                    <a:lnTo>
                      <a:pt x="46" y="11"/>
                    </a:lnTo>
                    <a:lnTo>
                      <a:pt x="40" y="10"/>
                    </a:lnTo>
                    <a:lnTo>
                      <a:pt x="35" y="10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2" y="8"/>
                    </a:lnTo>
                    <a:lnTo>
                      <a:pt x="19" y="8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2EA"/>
              </a:solidFill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6359526" y="2589213"/>
                <a:ext cx="220663" cy="238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8" y="2"/>
                  </a:cxn>
                  <a:cxn ang="0">
                    <a:pos x="50" y="3"/>
                  </a:cxn>
                  <a:cxn ang="0">
                    <a:pos x="65" y="7"/>
                  </a:cxn>
                  <a:cxn ang="0">
                    <a:pos x="73" y="8"/>
                  </a:cxn>
                  <a:cxn ang="0">
                    <a:pos x="85" y="8"/>
                  </a:cxn>
                  <a:cxn ang="0">
                    <a:pos x="97" y="8"/>
                  </a:cxn>
                  <a:cxn ang="0">
                    <a:pos x="103" y="7"/>
                  </a:cxn>
                  <a:cxn ang="0">
                    <a:pos x="107" y="7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8" y="5"/>
                  </a:cxn>
                  <a:cxn ang="0">
                    <a:pos x="105" y="7"/>
                  </a:cxn>
                  <a:cxn ang="0">
                    <a:pos x="100" y="8"/>
                  </a:cxn>
                  <a:cxn ang="0">
                    <a:pos x="93" y="10"/>
                  </a:cxn>
                  <a:cxn ang="0">
                    <a:pos x="85" y="12"/>
                  </a:cxn>
                  <a:cxn ang="0">
                    <a:pos x="85" y="12"/>
                  </a:cxn>
                  <a:cxn ang="0">
                    <a:pos x="87" y="12"/>
                  </a:cxn>
                  <a:cxn ang="0">
                    <a:pos x="93" y="8"/>
                  </a:cxn>
                  <a:cxn ang="0">
                    <a:pos x="102" y="5"/>
                  </a:cxn>
                  <a:cxn ang="0">
                    <a:pos x="115" y="2"/>
                  </a:cxn>
                  <a:cxn ang="0">
                    <a:pos x="127" y="2"/>
                  </a:cxn>
                  <a:cxn ang="0">
                    <a:pos x="139" y="2"/>
                  </a:cxn>
                  <a:cxn ang="0">
                    <a:pos x="113" y="8"/>
                  </a:cxn>
                  <a:cxn ang="0">
                    <a:pos x="100" y="10"/>
                  </a:cxn>
                  <a:cxn ang="0">
                    <a:pos x="93" y="10"/>
                  </a:cxn>
                  <a:cxn ang="0">
                    <a:pos x="92" y="12"/>
                  </a:cxn>
                  <a:cxn ang="0">
                    <a:pos x="93" y="10"/>
                  </a:cxn>
                  <a:cxn ang="0">
                    <a:pos x="97" y="10"/>
                  </a:cxn>
                  <a:cxn ang="0">
                    <a:pos x="103" y="8"/>
                  </a:cxn>
                  <a:cxn ang="0">
                    <a:pos x="112" y="5"/>
                  </a:cxn>
                  <a:cxn ang="0">
                    <a:pos x="112" y="5"/>
                  </a:cxn>
                  <a:cxn ang="0">
                    <a:pos x="110" y="5"/>
                  </a:cxn>
                  <a:cxn ang="0">
                    <a:pos x="107" y="7"/>
                  </a:cxn>
                  <a:cxn ang="0">
                    <a:pos x="107" y="8"/>
                  </a:cxn>
                  <a:cxn ang="0">
                    <a:pos x="100" y="10"/>
                  </a:cxn>
                  <a:cxn ang="0">
                    <a:pos x="88" y="13"/>
                  </a:cxn>
                  <a:cxn ang="0">
                    <a:pos x="77" y="15"/>
                  </a:cxn>
                  <a:cxn ang="0">
                    <a:pos x="63" y="15"/>
                  </a:cxn>
                  <a:cxn ang="0">
                    <a:pos x="53" y="15"/>
                  </a:cxn>
                  <a:cxn ang="0">
                    <a:pos x="40" y="12"/>
                  </a:cxn>
                  <a:cxn ang="0">
                    <a:pos x="28" y="8"/>
                  </a:cxn>
                  <a:cxn ang="0">
                    <a:pos x="16" y="8"/>
                  </a:cxn>
                  <a:cxn ang="0">
                    <a:pos x="5" y="8"/>
                  </a:cxn>
                  <a:cxn ang="0">
                    <a:pos x="18" y="2"/>
                  </a:cxn>
                </a:cxnLst>
                <a:rect l="0" t="0" r="r" b="b"/>
                <a:pathLst>
                  <a:path w="139" h="15">
                    <a:moveTo>
                      <a:pt x="18" y="2"/>
                    </a:moveTo>
                    <a:lnTo>
                      <a:pt x="23" y="2"/>
                    </a:lnTo>
                    <a:lnTo>
                      <a:pt x="30" y="2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7" y="2"/>
                    </a:lnTo>
                    <a:lnTo>
                      <a:pt x="50" y="3"/>
                    </a:lnTo>
                    <a:lnTo>
                      <a:pt x="58" y="5"/>
                    </a:lnTo>
                    <a:lnTo>
                      <a:pt x="62" y="5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2" y="7"/>
                    </a:lnTo>
                    <a:lnTo>
                      <a:pt x="73" y="8"/>
                    </a:lnTo>
                    <a:lnTo>
                      <a:pt x="77" y="8"/>
                    </a:lnTo>
                    <a:lnTo>
                      <a:pt x="80" y="8"/>
                    </a:lnTo>
                    <a:lnTo>
                      <a:pt x="85" y="8"/>
                    </a:lnTo>
                    <a:lnTo>
                      <a:pt x="90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100" y="8"/>
                    </a:lnTo>
                    <a:lnTo>
                      <a:pt x="102" y="7"/>
                    </a:lnTo>
                    <a:lnTo>
                      <a:pt x="103" y="7"/>
                    </a:lnTo>
                    <a:lnTo>
                      <a:pt x="103" y="7"/>
                    </a:lnTo>
                    <a:lnTo>
                      <a:pt x="105" y="7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5" y="7"/>
                    </a:lnTo>
                    <a:lnTo>
                      <a:pt x="103" y="7"/>
                    </a:lnTo>
                    <a:lnTo>
                      <a:pt x="102" y="7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7" y="8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5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90" y="10"/>
                    </a:lnTo>
                    <a:lnTo>
                      <a:pt x="93" y="8"/>
                    </a:lnTo>
                    <a:lnTo>
                      <a:pt x="95" y="7"/>
                    </a:lnTo>
                    <a:lnTo>
                      <a:pt x="98" y="7"/>
                    </a:lnTo>
                    <a:lnTo>
                      <a:pt x="102" y="5"/>
                    </a:lnTo>
                    <a:lnTo>
                      <a:pt x="105" y="5"/>
                    </a:lnTo>
                    <a:lnTo>
                      <a:pt x="113" y="3"/>
                    </a:lnTo>
                    <a:lnTo>
                      <a:pt x="115" y="2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7" y="2"/>
                    </a:lnTo>
                    <a:lnTo>
                      <a:pt x="130" y="2"/>
                    </a:lnTo>
                    <a:lnTo>
                      <a:pt x="135" y="2"/>
                    </a:lnTo>
                    <a:lnTo>
                      <a:pt x="139" y="2"/>
                    </a:lnTo>
                    <a:lnTo>
                      <a:pt x="120" y="8"/>
                    </a:lnTo>
                    <a:lnTo>
                      <a:pt x="117" y="8"/>
                    </a:lnTo>
                    <a:lnTo>
                      <a:pt x="113" y="8"/>
                    </a:lnTo>
                    <a:lnTo>
                      <a:pt x="108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97" y="10"/>
                    </a:lnTo>
                    <a:lnTo>
                      <a:pt x="98" y="8"/>
                    </a:lnTo>
                    <a:lnTo>
                      <a:pt x="100" y="8"/>
                    </a:lnTo>
                    <a:lnTo>
                      <a:pt x="103" y="8"/>
                    </a:lnTo>
                    <a:lnTo>
                      <a:pt x="107" y="7"/>
                    </a:lnTo>
                    <a:lnTo>
                      <a:pt x="108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2" y="5"/>
                    </a:lnTo>
                    <a:lnTo>
                      <a:pt x="110" y="5"/>
                    </a:lnTo>
                    <a:lnTo>
                      <a:pt x="110" y="5"/>
                    </a:lnTo>
                    <a:lnTo>
                      <a:pt x="108" y="5"/>
                    </a:lnTo>
                    <a:lnTo>
                      <a:pt x="108" y="7"/>
                    </a:lnTo>
                    <a:lnTo>
                      <a:pt x="107" y="7"/>
                    </a:lnTo>
                    <a:lnTo>
                      <a:pt x="107" y="7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3" y="8"/>
                    </a:lnTo>
                    <a:lnTo>
                      <a:pt x="100" y="10"/>
                    </a:lnTo>
                    <a:lnTo>
                      <a:pt x="95" y="12"/>
                    </a:lnTo>
                    <a:lnTo>
                      <a:pt x="92" y="13"/>
                    </a:lnTo>
                    <a:lnTo>
                      <a:pt x="88" y="13"/>
                    </a:lnTo>
                    <a:lnTo>
                      <a:pt x="85" y="15"/>
                    </a:lnTo>
                    <a:lnTo>
                      <a:pt x="82" y="15"/>
                    </a:lnTo>
                    <a:lnTo>
                      <a:pt x="77" y="15"/>
                    </a:lnTo>
                    <a:lnTo>
                      <a:pt x="72" y="15"/>
                    </a:lnTo>
                    <a:lnTo>
                      <a:pt x="67" y="15"/>
                    </a:lnTo>
                    <a:lnTo>
                      <a:pt x="63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3" y="15"/>
                    </a:lnTo>
                    <a:lnTo>
                      <a:pt x="50" y="13"/>
                    </a:lnTo>
                    <a:lnTo>
                      <a:pt x="47" y="13"/>
                    </a:lnTo>
                    <a:lnTo>
                      <a:pt x="40" y="12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8" y="8"/>
                    </a:lnTo>
                    <a:lnTo>
                      <a:pt x="23" y="8"/>
                    </a:lnTo>
                    <a:lnTo>
                      <a:pt x="20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6337301" y="2439988"/>
                <a:ext cx="177800" cy="190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2" y="0"/>
                  </a:cxn>
                  <a:cxn ang="0">
                    <a:pos x="42" y="2"/>
                  </a:cxn>
                  <a:cxn ang="0">
                    <a:pos x="56" y="6"/>
                  </a:cxn>
                  <a:cxn ang="0">
                    <a:pos x="66" y="6"/>
                  </a:cxn>
                  <a:cxn ang="0">
                    <a:pos x="76" y="6"/>
                  </a:cxn>
                  <a:cxn ang="0">
                    <a:pos x="82" y="6"/>
                  </a:cxn>
                  <a:cxn ang="0">
                    <a:pos x="86" y="6"/>
                  </a:cxn>
                  <a:cxn ang="0">
                    <a:pos x="87" y="4"/>
                  </a:cxn>
                  <a:cxn ang="0">
                    <a:pos x="89" y="4"/>
                  </a:cxn>
                  <a:cxn ang="0">
                    <a:pos x="89" y="4"/>
                  </a:cxn>
                  <a:cxn ang="0">
                    <a:pos x="87" y="4"/>
                  </a:cxn>
                  <a:cxn ang="0">
                    <a:pos x="84" y="6"/>
                  </a:cxn>
                  <a:cxn ang="0">
                    <a:pos x="79" y="7"/>
                  </a:cxn>
                  <a:cxn ang="0">
                    <a:pos x="72" y="9"/>
                  </a:cxn>
                  <a:cxn ang="0">
                    <a:pos x="69" y="9"/>
                  </a:cxn>
                  <a:cxn ang="0">
                    <a:pos x="71" y="9"/>
                  </a:cxn>
                  <a:cxn ang="0">
                    <a:pos x="74" y="7"/>
                  </a:cxn>
                  <a:cxn ang="0">
                    <a:pos x="81" y="4"/>
                  </a:cxn>
                  <a:cxn ang="0">
                    <a:pos x="92" y="2"/>
                  </a:cxn>
                  <a:cxn ang="0">
                    <a:pos x="99" y="0"/>
                  </a:cxn>
                  <a:cxn ang="0">
                    <a:pos x="109" y="0"/>
                  </a:cxn>
                  <a:cxn ang="0">
                    <a:pos x="96" y="7"/>
                  </a:cxn>
                  <a:cxn ang="0">
                    <a:pos x="84" y="7"/>
                  </a:cxn>
                  <a:cxn ang="0">
                    <a:pos x="77" y="7"/>
                  </a:cxn>
                  <a:cxn ang="0">
                    <a:pos x="76" y="9"/>
                  </a:cxn>
                  <a:cxn ang="0">
                    <a:pos x="76" y="7"/>
                  </a:cxn>
                  <a:cxn ang="0">
                    <a:pos x="77" y="7"/>
                  </a:cxn>
                  <a:cxn ang="0">
                    <a:pos x="82" y="6"/>
                  </a:cxn>
                  <a:cxn ang="0">
                    <a:pos x="89" y="4"/>
                  </a:cxn>
                  <a:cxn ang="0">
                    <a:pos x="91" y="4"/>
                  </a:cxn>
                  <a:cxn ang="0">
                    <a:pos x="91" y="4"/>
                  </a:cxn>
                  <a:cxn ang="0">
                    <a:pos x="89" y="6"/>
                  </a:cxn>
                  <a:cxn ang="0">
                    <a:pos x="87" y="6"/>
                  </a:cxn>
                  <a:cxn ang="0">
                    <a:pos x="84" y="7"/>
                  </a:cxn>
                  <a:cxn ang="0">
                    <a:pos x="76" y="11"/>
                  </a:cxn>
                  <a:cxn ang="0">
                    <a:pos x="67" y="11"/>
                  </a:cxn>
                  <a:cxn ang="0">
                    <a:pos x="56" y="12"/>
                  </a:cxn>
                  <a:cxn ang="0">
                    <a:pos x="44" y="11"/>
                  </a:cxn>
                  <a:cxn ang="0">
                    <a:pos x="34" y="9"/>
                  </a:cxn>
                  <a:cxn ang="0">
                    <a:pos x="24" y="7"/>
                  </a:cxn>
                  <a:cxn ang="0">
                    <a:pos x="15" y="6"/>
                  </a:cxn>
                  <a:cxn ang="0">
                    <a:pos x="5" y="6"/>
                  </a:cxn>
                  <a:cxn ang="0">
                    <a:pos x="15" y="0"/>
                  </a:cxn>
                </a:cxnLst>
                <a:rect l="0" t="0" r="r" b="b"/>
                <a:pathLst>
                  <a:path w="112" h="12">
                    <a:moveTo>
                      <a:pt x="15" y="0"/>
                    </a:moveTo>
                    <a:lnTo>
                      <a:pt x="20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9" y="4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6"/>
                    </a:lnTo>
                    <a:lnTo>
                      <a:pt x="62" y="6"/>
                    </a:lnTo>
                    <a:lnTo>
                      <a:pt x="66" y="6"/>
                    </a:lnTo>
                    <a:lnTo>
                      <a:pt x="71" y="6"/>
                    </a:lnTo>
                    <a:lnTo>
                      <a:pt x="74" y="6"/>
                    </a:lnTo>
                    <a:lnTo>
                      <a:pt x="76" y="6"/>
                    </a:lnTo>
                    <a:lnTo>
                      <a:pt x="77" y="6"/>
                    </a:lnTo>
                    <a:lnTo>
                      <a:pt x="79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7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2" y="6"/>
                    </a:lnTo>
                    <a:lnTo>
                      <a:pt x="81" y="6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2" y="9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74" y="7"/>
                    </a:lnTo>
                    <a:lnTo>
                      <a:pt x="76" y="6"/>
                    </a:lnTo>
                    <a:lnTo>
                      <a:pt x="79" y="6"/>
                    </a:lnTo>
                    <a:lnTo>
                      <a:pt x="81" y="4"/>
                    </a:lnTo>
                    <a:lnTo>
                      <a:pt x="84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9" y="0"/>
                    </a:lnTo>
                    <a:lnTo>
                      <a:pt x="102" y="0"/>
                    </a:lnTo>
                    <a:lnTo>
                      <a:pt x="107" y="0"/>
                    </a:lnTo>
                    <a:lnTo>
                      <a:pt x="109" y="0"/>
                    </a:lnTo>
                    <a:lnTo>
                      <a:pt x="112" y="0"/>
                    </a:lnTo>
                    <a:lnTo>
                      <a:pt x="99" y="7"/>
                    </a:lnTo>
                    <a:lnTo>
                      <a:pt x="96" y="7"/>
                    </a:lnTo>
                    <a:lnTo>
                      <a:pt x="92" y="7"/>
                    </a:lnTo>
                    <a:lnTo>
                      <a:pt x="89" y="7"/>
                    </a:lnTo>
                    <a:lnTo>
                      <a:pt x="84" y="7"/>
                    </a:lnTo>
                    <a:lnTo>
                      <a:pt x="81" y="7"/>
                    </a:lnTo>
                    <a:lnTo>
                      <a:pt x="79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6" y="7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6" y="7"/>
                    </a:lnTo>
                    <a:lnTo>
                      <a:pt x="76" y="7"/>
                    </a:lnTo>
                    <a:lnTo>
                      <a:pt x="77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7" y="6"/>
                    </a:lnTo>
                    <a:lnTo>
                      <a:pt x="89" y="4"/>
                    </a:lnTo>
                    <a:lnTo>
                      <a:pt x="91" y="4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91" y="4"/>
                    </a:lnTo>
                    <a:lnTo>
                      <a:pt x="89" y="4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7" y="6"/>
                    </a:lnTo>
                    <a:lnTo>
                      <a:pt x="84" y="7"/>
                    </a:lnTo>
                    <a:lnTo>
                      <a:pt x="82" y="7"/>
                    </a:lnTo>
                    <a:lnTo>
                      <a:pt x="77" y="9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2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7" y="11"/>
                    </a:lnTo>
                    <a:lnTo>
                      <a:pt x="44" y="11"/>
                    </a:lnTo>
                    <a:lnTo>
                      <a:pt x="41" y="11"/>
                    </a:lnTo>
                    <a:lnTo>
                      <a:pt x="39" y="11"/>
                    </a:lnTo>
                    <a:lnTo>
                      <a:pt x="34" y="9"/>
                    </a:lnTo>
                    <a:lnTo>
                      <a:pt x="30" y="7"/>
                    </a:lnTo>
                    <a:lnTo>
                      <a:pt x="27" y="7"/>
                    </a:lnTo>
                    <a:lnTo>
                      <a:pt x="24" y="7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5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6321426" y="2316163"/>
                <a:ext cx="144463" cy="127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0" y="0"/>
                  </a:cxn>
                  <a:cxn ang="0">
                    <a:pos x="25" y="0"/>
                  </a:cxn>
                  <a:cxn ang="0">
                    <a:pos x="32" y="2"/>
                  </a:cxn>
                  <a:cxn ang="0">
                    <a:pos x="42" y="3"/>
                  </a:cxn>
                  <a:cxn ang="0">
                    <a:pos x="47" y="3"/>
                  </a:cxn>
                  <a:cxn ang="0">
                    <a:pos x="51" y="5"/>
                  </a:cxn>
                  <a:cxn ang="0">
                    <a:pos x="59" y="5"/>
                  </a:cxn>
                  <a:cxn ang="0">
                    <a:pos x="64" y="5"/>
                  </a:cxn>
                  <a:cxn ang="0">
                    <a:pos x="66" y="3"/>
                  </a:cxn>
                  <a:cxn ang="0">
                    <a:pos x="69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7" y="3"/>
                  </a:cxn>
                  <a:cxn ang="0">
                    <a:pos x="66" y="5"/>
                  </a:cxn>
                  <a:cxn ang="0">
                    <a:pos x="64" y="5"/>
                  </a:cxn>
                  <a:cxn ang="0">
                    <a:pos x="61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6" y="7"/>
                  </a:cxn>
                  <a:cxn ang="0">
                    <a:pos x="57" y="7"/>
                  </a:cxn>
                  <a:cxn ang="0">
                    <a:pos x="59" y="5"/>
                  </a:cxn>
                  <a:cxn ang="0">
                    <a:pos x="62" y="3"/>
                  </a:cxn>
                  <a:cxn ang="0">
                    <a:pos x="69" y="2"/>
                  </a:cxn>
                  <a:cxn ang="0">
                    <a:pos x="76" y="2"/>
                  </a:cxn>
                  <a:cxn ang="0">
                    <a:pos x="79" y="0"/>
                  </a:cxn>
                  <a:cxn ang="0">
                    <a:pos x="86" y="0"/>
                  </a:cxn>
                  <a:cxn ang="0">
                    <a:pos x="91" y="0"/>
                  </a:cxn>
                  <a:cxn ang="0">
                    <a:pos x="76" y="5"/>
                  </a:cxn>
                  <a:cxn ang="0">
                    <a:pos x="71" y="5"/>
                  </a:cxn>
                  <a:cxn ang="0">
                    <a:pos x="66" y="5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4" y="5"/>
                  </a:cxn>
                  <a:cxn ang="0">
                    <a:pos x="67" y="3"/>
                  </a:cxn>
                  <a:cxn ang="0">
                    <a:pos x="71" y="3"/>
                  </a:cxn>
                  <a:cxn ang="0">
                    <a:pos x="74" y="2"/>
                  </a:cxn>
                  <a:cxn ang="0">
                    <a:pos x="72" y="2"/>
                  </a:cxn>
                  <a:cxn ang="0">
                    <a:pos x="72" y="3"/>
                  </a:cxn>
                  <a:cxn ang="0">
                    <a:pos x="71" y="3"/>
                  </a:cxn>
                  <a:cxn ang="0">
                    <a:pos x="69" y="3"/>
                  </a:cxn>
                  <a:cxn ang="0">
                    <a:pos x="66" y="5"/>
                  </a:cxn>
                  <a:cxn ang="0">
                    <a:pos x="61" y="8"/>
                  </a:cxn>
                  <a:cxn ang="0">
                    <a:pos x="56" y="8"/>
                  </a:cxn>
                  <a:cxn ang="0">
                    <a:pos x="47" y="8"/>
                  </a:cxn>
                  <a:cxn ang="0">
                    <a:pos x="37" y="8"/>
                  </a:cxn>
                  <a:cxn ang="0">
                    <a:pos x="34" y="8"/>
                  </a:cxn>
                  <a:cxn ang="0">
                    <a:pos x="30" y="8"/>
                  </a:cxn>
                  <a:cxn ang="0">
                    <a:pos x="20" y="5"/>
                  </a:cxn>
                  <a:cxn ang="0">
                    <a:pos x="15" y="5"/>
                  </a:cxn>
                  <a:cxn ang="0">
                    <a:pos x="10" y="5"/>
                  </a:cxn>
                  <a:cxn ang="0">
                    <a:pos x="7" y="5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91" h="8">
                    <a:moveTo>
                      <a:pt x="12" y="0"/>
                    </a:moveTo>
                    <a:lnTo>
                      <a:pt x="15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2" y="2"/>
                    </a:lnTo>
                    <a:lnTo>
                      <a:pt x="39" y="3"/>
                    </a:lnTo>
                    <a:lnTo>
                      <a:pt x="42" y="3"/>
                    </a:lnTo>
                    <a:lnTo>
                      <a:pt x="44" y="3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2" y="5"/>
                    </a:lnTo>
                    <a:lnTo>
                      <a:pt x="59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67" y="3"/>
                    </a:lnTo>
                    <a:lnTo>
                      <a:pt x="67" y="3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7"/>
                    </a:lnTo>
                    <a:lnTo>
                      <a:pt x="57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6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9" y="5"/>
                    </a:lnTo>
                    <a:lnTo>
                      <a:pt x="61" y="5"/>
                    </a:lnTo>
                    <a:lnTo>
                      <a:pt x="62" y="3"/>
                    </a:lnTo>
                    <a:lnTo>
                      <a:pt x="64" y="3"/>
                    </a:lnTo>
                    <a:lnTo>
                      <a:pt x="69" y="2"/>
                    </a:lnTo>
                    <a:lnTo>
                      <a:pt x="74" y="2"/>
                    </a:lnTo>
                    <a:lnTo>
                      <a:pt x="76" y="2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79" y="5"/>
                    </a:lnTo>
                    <a:lnTo>
                      <a:pt x="76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7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7" y="3"/>
                    </a:lnTo>
                    <a:lnTo>
                      <a:pt x="69" y="3"/>
                    </a:lnTo>
                    <a:lnTo>
                      <a:pt x="71" y="3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3"/>
                    </a:lnTo>
                    <a:lnTo>
                      <a:pt x="72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9" y="3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62" y="7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47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8310563" y="2462213"/>
                <a:ext cx="177800" cy="19050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0"/>
                  </a:cxn>
                  <a:cxn ang="0">
                    <a:pos x="40" y="2"/>
                  </a:cxn>
                  <a:cxn ang="0">
                    <a:pos x="55" y="5"/>
                  </a:cxn>
                  <a:cxn ang="0">
                    <a:pos x="65" y="7"/>
                  </a:cxn>
                  <a:cxn ang="0">
                    <a:pos x="75" y="7"/>
                  </a:cxn>
                  <a:cxn ang="0">
                    <a:pos x="80" y="7"/>
                  </a:cxn>
                  <a:cxn ang="0">
                    <a:pos x="83" y="5"/>
                  </a:cxn>
                  <a:cxn ang="0">
                    <a:pos x="87" y="5"/>
                  </a:cxn>
                  <a:cxn ang="0">
                    <a:pos x="88" y="5"/>
                  </a:cxn>
                  <a:cxn ang="0">
                    <a:pos x="87" y="5"/>
                  </a:cxn>
                  <a:cxn ang="0">
                    <a:pos x="85" y="5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1" y="8"/>
                  </a:cxn>
                  <a:cxn ang="0">
                    <a:pos x="68" y="10"/>
                  </a:cxn>
                  <a:cxn ang="0">
                    <a:pos x="70" y="10"/>
                  </a:cxn>
                  <a:cxn ang="0">
                    <a:pos x="71" y="8"/>
                  </a:cxn>
                  <a:cxn ang="0">
                    <a:pos x="80" y="5"/>
                  </a:cxn>
                  <a:cxn ang="0">
                    <a:pos x="90" y="2"/>
                  </a:cxn>
                  <a:cxn ang="0">
                    <a:pos x="98" y="2"/>
                  </a:cxn>
                  <a:cxn ang="0">
                    <a:pos x="108" y="2"/>
                  </a:cxn>
                  <a:cxn ang="0">
                    <a:pos x="93" y="7"/>
                  </a:cxn>
                  <a:cxn ang="0">
                    <a:pos x="83" y="7"/>
                  </a:cxn>
                  <a:cxn ang="0">
                    <a:pos x="76" y="8"/>
                  </a:cxn>
                  <a:cxn ang="0">
                    <a:pos x="75" y="8"/>
                  </a:cxn>
                  <a:cxn ang="0">
                    <a:pos x="75" y="8"/>
                  </a:cxn>
                  <a:cxn ang="0">
                    <a:pos x="76" y="8"/>
                  </a:cxn>
                  <a:cxn ang="0">
                    <a:pos x="81" y="7"/>
                  </a:cxn>
                  <a:cxn ang="0">
                    <a:pos x="88" y="5"/>
                  </a:cxn>
                  <a:cxn ang="0">
                    <a:pos x="90" y="3"/>
                  </a:cxn>
                  <a:cxn ang="0">
                    <a:pos x="90" y="3"/>
                  </a:cxn>
                  <a:cxn ang="0">
                    <a:pos x="87" y="5"/>
                  </a:cxn>
                  <a:cxn ang="0">
                    <a:pos x="85" y="7"/>
                  </a:cxn>
                  <a:cxn ang="0">
                    <a:pos x="83" y="7"/>
                  </a:cxn>
                  <a:cxn ang="0">
                    <a:pos x="73" y="10"/>
                  </a:cxn>
                  <a:cxn ang="0">
                    <a:pos x="65" y="12"/>
                  </a:cxn>
                  <a:cxn ang="0">
                    <a:pos x="53" y="12"/>
                  </a:cxn>
                  <a:cxn ang="0">
                    <a:pos x="45" y="12"/>
                  </a:cxn>
                  <a:cxn ang="0">
                    <a:pos x="36" y="10"/>
                  </a:cxn>
                  <a:cxn ang="0">
                    <a:pos x="25" y="8"/>
                  </a:cxn>
                  <a:cxn ang="0">
                    <a:pos x="16" y="7"/>
                  </a:cxn>
                  <a:cxn ang="0">
                    <a:pos x="8" y="7"/>
                  </a:cxn>
                  <a:cxn ang="0">
                    <a:pos x="0" y="7"/>
                  </a:cxn>
                </a:cxnLst>
                <a:rect l="0" t="0" r="r" b="b"/>
                <a:pathLst>
                  <a:path w="112" h="12">
                    <a:moveTo>
                      <a:pt x="15" y="2"/>
                    </a:moveTo>
                    <a:lnTo>
                      <a:pt x="18" y="2"/>
                    </a:lnTo>
                    <a:lnTo>
                      <a:pt x="23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6" y="3"/>
                    </a:lnTo>
                    <a:lnTo>
                      <a:pt x="51" y="5"/>
                    </a:lnTo>
                    <a:lnTo>
                      <a:pt x="55" y="5"/>
                    </a:lnTo>
                    <a:lnTo>
                      <a:pt x="56" y="7"/>
                    </a:lnTo>
                    <a:lnTo>
                      <a:pt x="61" y="7"/>
                    </a:lnTo>
                    <a:lnTo>
                      <a:pt x="65" y="7"/>
                    </a:lnTo>
                    <a:lnTo>
                      <a:pt x="68" y="7"/>
                    </a:lnTo>
                    <a:lnTo>
                      <a:pt x="71" y="7"/>
                    </a:lnTo>
                    <a:lnTo>
                      <a:pt x="75" y="7"/>
                    </a:lnTo>
                    <a:lnTo>
                      <a:pt x="76" y="7"/>
                    </a:lnTo>
                    <a:lnTo>
                      <a:pt x="78" y="7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5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1" y="8"/>
                    </a:lnTo>
                    <a:lnTo>
                      <a:pt x="75" y="7"/>
                    </a:lnTo>
                    <a:lnTo>
                      <a:pt x="76" y="5"/>
                    </a:lnTo>
                    <a:lnTo>
                      <a:pt x="80" y="5"/>
                    </a:lnTo>
                    <a:lnTo>
                      <a:pt x="81" y="3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5" y="2"/>
                    </a:lnTo>
                    <a:lnTo>
                      <a:pt x="108" y="2"/>
                    </a:lnTo>
                    <a:lnTo>
                      <a:pt x="112" y="2"/>
                    </a:lnTo>
                    <a:lnTo>
                      <a:pt x="97" y="7"/>
                    </a:lnTo>
                    <a:lnTo>
                      <a:pt x="93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7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3" y="8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3" y="7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90" y="3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1" y="8"/>
                    </a:lnTo>
                    <a:lnTo>
                      <a:pt x="76" y="10"/>
                    </a:lnTo>
                    <a:lnTo>
                      <a:pt x="73" y="10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5" y="12"/>
                    </a:lnTo>
                    <a:lnTo>
                      <a:pt x="61" y="12"/>
                    </a:lnTo>
                    <a:lnTo>
                      <a:pt x="58" y="12"/>
                    </a:lnTo>
                    <a:lnTo>
                      <a:pt x="53" y="12"/>
                    </a:lnTo>
                    <a:lnTo>
                      <a:pt x="50" y="12"/>
                    </a:lnTo>
                    <a:lnTo>
                      <a:pt x="46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6" y="10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5" y="8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13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8326438" y="2311400"/>
                <a:ext cx="146050" cy="1587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0" y="1"/>
                  </a:cxn>
                  <a:cxn ang="0">
                    <a:pos x="38" y="3"/>
                  </a:cxn>
                  <a:cxn ang="0">
                    <a:pos x="45" y="5"/>
                  </a:cxn>
                  <a:cxn ang="0">
                    <a:pos x="50" y="5"/>
                  </a:cxn>
                  <a:cxn ang="0">
                    <a:pos x="56" y="5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66" y="5"/>
                  </a:cxn>
                  <a:cxn ang="0">
                    <a:pos x="70" y="5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1" y="3"/>
                  </a:cxn>
                  <a:cxn ang="0">
                    <a:pos x="70" y="3"/>
                  </a:cxn>
                  <a:cxn ang="0">
                    <a:pos x="68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1" y="6"/>
                  </a:cxn>
                  <a:cxn ang="0">
                    <a:pos x="58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61" y="5"/>
                  </a:cxn>
                  <a:cxn ang="0">
                    <a:pos x="65" y="5"/>
                  </a:cxn>
                  <a:cxn ang="0">
                    <a:pos x="73" y="1"/>
                  </a:cxn>
                  <a:cxn ang="0">
                    <a:pos x="77" y="1"/>
                  </a:cxn>
                  <a:cxn ang="0">
                    <a:pos x="87" y="1"/>
                  </a:cxn>
                  <a:cxn ang="0">
                    <a:pos x="92" y="1"/>
                  </a:cxn>
                  <a:cxn ang="0">
                    <a:pos x="77" y="6"/>
                  </a:cxn>
                  <a:cxn ang="0">
                    <a:pos x="71" y="6"/>
                  </a:cxn>
                  <a:cxn ang="0">
                    <a:pos x="65" y="6"/>
                  </a:cxn>
                  <a:cxn ang="0">
                    <a:pos x="61" y="6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61" y="6"/>
                  </a:cxn>
                  <a:cxn ang="0">
                    <a:pos x="63" y="6"/>
                  </a:cxn>
                  <a:cxn ang="0">
                    <a:pos x="65" y="6"/>
                  </a:cxn>
                  <a:cxn ang="0">
                    <a:pos x="68" y="5"/>
                  </a:cxn>
                  <a:cxn ang="0">
                    <a:pos x="71" y="3"/>
                  </a:cxn>
                  <a:cxn ang="0">
                    <a:pos x="73" y="3"/>
                  </a:cxn>
                  <a:cxn ang="0">
                    <a:pos x="73" y="3"/>
                  </a:cxn>
                  <a:cxn ang="0">
                    <a:pos x="71" y="3"/>
                  </a:cxn>
                  <a:cxn ang="0">
                    <a:pos x="71" y="5"/>
                  </a:cxn>
                  <a:cxn ang="0">
                    <a:pos x="70" y="5"/>
                  </a:cxn>
                  <a:cxn ang="0">
                    <a:pos x="70" y="5"/>
                  </a:cxn>
                  <a:cxn ang="0">
                    <a:pos x="61" y="8"/>
                  </a:cxn>
                  <a:cxn ang="0">
                    <a:pos x="58" y="10"/>
                  </a:cxn>
                  <a:cxn ang="0">
                    <a:pos x="53" y="10"/>
                  </a:cxn>
                  <a:cxn ang="0">
                    <a:pos x="46" y="10"/>
                  </a:cxn>
                  <a:cxn ang="0">
                    <a:pos x="41" y="10"/>
                  </a:cxn>
                  <a:cxn ang="0">
                    <a:pos x="36" y="10"/>
                  </a:cxn>
                  <a:cxn ang="0">
                    <a:pos x="33" y="10"/>
                  </a:cxn>
                  <a:cxn ang="0">
                    <a:pos x="26" y="8"/>
                  </a:cxn>
                  <a:cxn ang="0">
                    <a:pos x="18" y="6"/>
                  </a:cxn>
                  <a:cxn ang="0">
                    <a:pos x="13" y="5"/>
                  </a:cxn>
                  <a:cxn ang="0">
                    <a:pos x="10" y="5"/>
                  </a:cxn>
                  <a:cxn ang="0">
                    <a:pos x="3" y="5"/>
                  </a:cxn>
                  <a:cxn ang="0">
                    <a:pos x="0" y="6"/>
                  </a:cxn>
                  <a:cxn ang="0">
                    <a:pos x="11" y="1"/>
                  </a:cxn>
                </a:cxnLst>
                <a:rect l="0" t="0" r="r" b="b"/>
                <a:pathLst>
                  <a:path w="92" h="10">
                    <a:moveTo>
                      <a:pt x="11" y="1"/>
                    </a:moveTo>
                    <a:lnTo>
                      <a:pt x="15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3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50" y="5"/>
                    </a:lnTo>
                    <a:lnTo>
                      <a:pt x="53" y="5"/>
                    </a:lnTo>
                    <a:lnTo>
                      <a:pt x="56" y="5"/>
                    </a:lnTo>
                    <a:lnTo>
                      <a:pt x="58" y="5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0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6"/>
                    </a:lnTo>
                    <a:lnTo>
                      <a:pt x="61" y="5"/>
                    </a:lnTo>
                    <a:lnTo>
                      <a:pt x="63" y="5"/>
                    </a:lnTo>
                    <a:lnTo>
                      <a:pt x="65" y="5"/>
                    </a:lnTo>
                    <a:lnTo>
                      <a:pt x="70" y="3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1"/>
                    </a:lnTo>
                    <a:lnTo>
                      <a:pt x="80" y="1"/>
                    </a:lnTo>
                    <a:lnTo>
                      <a:pt x="87" y="1"/>
                    </a:lnTo>
                    <a:lnTo>
                      <a:pt x="88" y="1"/>
                    </a:lnTo>
                    <a:lnTo>
                      <a:pt x="92" y="1"/>
                    </a:lnTo>
                    <a:lnTo>
                      <a:pt x="78" y="6"/>
                    </a:lnTo>
                    <a:lnTo>
                      <a:pt x="77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68" y="6"/>
                    </a:lnTo>
                    <a:lnTo>
                      <a:pt x="65" y="6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0" y="5"/>
                    </a:lnTo>
                    <a:lnTo>
                      <a:pt x="71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70" y="5"/>
                    </a:lnTo>
                    <a:lnTo>
                      <a:pt x="66" y="6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3" y="10"/>
                    </a:lnTo>
                    <a:lnTo>
                      <a:pt x="50" y="10"/>
                    </a:lnTo>
                    <a:lnTo>
                      <a:pt x="46" y="10"/>
                    </a:lnTo>
                    <a:lnTo>
                      <a:pt x="45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1" y="6"/>
                    </a:lnTo>
                    <a:lnTo>
                      <a:pt x="18" y="6"/>
                    </a:lnTo>
                    <a:lnTo>
                      <a:pt x="15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A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8054976" y="2390775"/>
                <a:ext cx="69850" cy="1222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5"/>
                  </a:cxn>
                  <a:cxn ang="0">
                    <a:pos x="28" y="8"/>
                  </a:cxn>
                  <a:cxn ang="0">
                    <a:pos x="28" y="11"/>
                  </a:cxn>
                  <a:cxn ang="0">
                    <a:pos x="27" y="15"/>
                  </a:cxn>
                  <a:cxn ang="0">
                    <a:pos x="27" y="18"/>
                  </a:cxn>
                  <a:cxn ang="0">
                    <a:pos x="25" y="21"/>
                  </a:cxn>
                  <a:cxn ang="0">
                    <a:pos x="25" y="23"/>
                  </a:cxn>
                  <a:cxn ang="0">
                    <a:pos x="25" y="26"/>
                  </a:cxn>
                  <a:cxn ang="0">
                    <a:pos x="23" y="28"/>
                  </a:cxn>
                  <a:cxn ang="0">
                    <a:pos x="22" y="30"/>
                  </a:cxn>
                  <a:cxn ang="0">
                    <a:pos x="22" y="31"/>
                  </a:cxn>
                  <a:cxn ang="0">
                    <a:pos x="20" y="33"/>
                  </a:cxn>
                  <a:cxn ang="0">
                    <a:pos x="20" y="35"/>
                  </a:cxn>
                  <a:cxn ang="0">
                    <a:pos x="18" y="37"/>
                  </a:cxn>
                  <a:cxn ang="0">
                    <a:pos x="17" y="40"/>
                  </a:cxn>
                  <a:cxn ang="0">
                    <a:pos x="15" y="43"/>
                  </a:cxn>
                  <a:cxn ang="0">
                    <a:pos x="13" y="47"/>
                  </a:cxn>
                  <a:cxn ang="0">
                    <a:pos x="12" y="50"/>
                  </a:cxn>
                  <a:cxn ang="0">
                    <a:pos x="10" y="52"/>
                  </a:cxn>
                  <a:cxn ang="0">
                    <a:pos x="8" y="53"/>
                  </a:cxn>
                  <a:cxn ang="0">
                    <a:pos x="8" y="55"/>
                  </a:cxn>
                  <a:cxn ang="0">
                    <a:pos x="7" y="58"/>
                  </a:cxn>
                  <a:cxn ang="0">
                    <a:pos x="7" y="60"/>
                  </a:cxn>
                  <a:cxn ang="0">
                    <a:pos x="5" y="62"/>
                  </a:cxn>
                  <a:cxn ang="0">
                    <a:pos x="3" y="65"/>
                  </a:cxn>
                  <a:cxn ang="0">
                    <a:pos x="3" y="68"/>
                  </a:cxn>
                  <a:cxn ang="0">
                    <a:pos x="2" y="72"/>
                  </a:cxn>
                  <a:cxn ang="0">
                    <a:pos x="0" y="75"/>
                  </a:cxn>
                  <a:cxn ang="0">
                    <a:pos x="2" y="75"/>
                  </a:cxn>
                  <a:cxn ang="0">
                    <a:pos x="3" y="77"/>
                  </a:cxn>
                  <a:cxn ang="0">
                    <a:pos x="7" y="77"/>
                  </a:cxn>
                  <a:cxn ang="0">
                    <a:pos x="8" y="77"/>
                  </a:cxn>
                  <a:cxn ang="0">
                    <a:pos x="10" y="77"/>
                  </a:cxn>
                  <a:cxn ang="0">
                    <a:pos x="12" y="77"/>
                  </a:cxn>
                  <a:cxn ang="0">
                    <a:pos x="15" y="77"/>
                  </a:cxn>
                  <a:cxn ang="0">
                    <a:pos x="18" y="77"/>
                  </a:cxn>
                  <a:cxn ang="0">
                    <a:pos x="22" y="77"/>
                  </a:cxn>
                  <a:cxn ang="0">
                    <a:pos x="30" y="75"/>
                  </a:cxn>
                  <a:cxn ang="0">
                    <a:pos x="32" y="73"/>
                  </a:cxn>
                  <a:cxn ang="0">
                    <a:pos x="32" y="72"/>
                  </a:cxn>
                  <a:cxn ang="0">
                    <a:pos x="34" y="70"/>
                  </a:cxn>
                  <a:cxn ang="0">
                    <a:pos x="35" y="68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9" y="60"/>
                  </a:cxn>
                  <a:cxn ang="0">
                    <a:pos x="40" y="55"/>
                  </a:cxn>
                  <a:cxn ang="0">
                    <a:pos x="40" y="52"/>
                  </a:cxn>
                  <a:cxn ang="0">
                    <a:pos x="42" y="47"/>
                  </a:cxn>
                  <a:cxn ang="0">
                    <a:pos x="42" y="42"/>
                  </a:cxn>
                  <a:cxn ang="0">
                    <a:pos x="42" y="37"/>
                  </a:cxn>
                  <a:cxn ang="0">
                    <a:pos x="42" y="31"/>
                  </a:cxn>
                  <a:cxn ang="0">
                    <a:pos x="44" y="20"/>
                  </a:cxn>
                  <a:cxn ang="0">
                    <a:pos x="44" y="15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44" y="0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4" h="77">
                    <a:moveTo>
                      <a:pt x="30" y="0"/>
                    </a:moveTo>
                    <a:lnTo>
                      <a:pt x="30" y="5"/>
                    </a:lnTo>
                    <a:lnTo>
                      <a:pt x="28" y="8"/>
                    </a:lnTo>
                    <a:lnTo>
                      <a:pt x="28" y="11"/>
                    </a:lnTo>
                    <a:lnTo>
                      <a:pt x="27" y="15"/>
                    </a:lnTo>
                    <a:lnTo>
                      <a:pt x="27" y="18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5" y="26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20" y="35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2" y="50"/>
                    </a:lnTo>
                    <a:lnTo>
                      <a:pt x="10" y="52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7" y="58"/>
                    </a:lnTo>
                    <a:lnTo>
                      <a:pt x="7" y="60"/>
                    </a:lnTo>
                    <a:lnTo>
                      <a:pt x="5" y="62"/>
                    </a:lnTo>
                    <a:lnTo>
                      <a:pt x="3" y="65"/>
                    </a:lnTo>
                    <a:lnTo>
                      <a:pt x="3" y="68"/>
                    </a:lnTo>
                    <a:lnTo>
                      <a:pt x="2" y="72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7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2" y="77"/>
                    </a:lnTo>
                    <a:lnTo>
                      <a:pt x="15" y="77"/>
                    </a:lnTo>
                    <a:lnTo>
                      <a:pt x="18" y="77"/>
                    </a:lnTo>
                    <a:lnTo>
                      <a:pt x="22" y="77"/>
                    </a:lnTo>
                    <a:lnTo>
                      <a:pt x="30" y="75"/>
                    </a:lnTo>
                    <a:lnTo>
                      <a:pt x="32" y="73"/>
                    </a:lnTo>
                    <a:lnTo>
                      <a:pt x="32" y="72"/>
                    </a:lnTo>
                    <a:lnTo>
                      <a:pt x="34" y="70"/>
                    </a:lnTo>
                    <a:lnTo>
                      <a:pt x="35" y="68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9" y="60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2" y="47"/>
                    </a:lnTo>
                    <a:lnTo>
                      <a:pt x="42" y="42"/>
                    </a:lnTo>
                    <a:lnTo>
                      <a:pt x="42" y="37"/>
                    </a:lnTo>
                    <a:lnTo>
                      <a:pt x="42" y="31"/>
                    </a:lnTo>
                    <a:lnTo>
                      <a:pt x="44" y="20"/>
                    </a:lnTo>
                    <a:lnTo>
                      <a:pt x="44" y="15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4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8027988" y="2320925"/>
                <a:ext cx="176213" cy="9842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4" y="14"/>
                  </a:cxn>
                  <a:cxn ang="0">
                    <a:pos x="9" y="17"/>
                  </a:cxn>
                  <a:cxn ang="0">
                    <a:pos x="5" y="20"/>
                  </a:cxn>
                  <a:cxn ang="0">
                    <a:pos x="4" y="25"/>
                  </a:cxn>
                  <a:cxn ang="0">
                    <a:pos x="2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2" y="44"/>
                  </a:cxn>
                  <a:cxn ang="0">
                    <a:pos x="5" y="49"/>
                  </a:cxn>
                  <a:cxn ang="0">
                    <a:pos x="10" y="52"/>
                  </a:cxn>
                  <a:cxn ang="0">
                    <a:pos x="17" y="57"/>
                  </a:cxn>
                  <a:cxn ang="0">
                    <a:pos x="24" y="59"/>
                  </a:cxn>
                  <a:cxn ang="0">
                    <a:pos x="40" y="60"/>
                  </a:cxn>
                  <a:cxn ang="0">
                    <a:pos x="47" y="62"/>
                  </a:cxn>
                  <a:cxn ang="0">
                    <a:pos x="56" y="60"/>
                  </a:cxn>
                  <a:cxn ang="0">
                    <a:pos x="66" y="59"/>
                  </a:cxn>
                  <a:cxn ang="0">
                    <a:pos x="81" y="54"/>
                  </a:cxn>
                  <a:cxn ang="0">
                    <a:pos x="89" y="52"/>
                  </a:cxn>
                  <a:cxn ang="0">
                    <a:pos x="94" y="50"/>
                  </a:cxn>
                  <a:cxn ang="0">
                    <a:pos x="99" y="47"/>
                  </a:cxn>
                  <a:cxn ang="0">
                    <a:pos x="102" y="44"/>
                  </a:cxn>
                  <a:cxn ang="0">
                    <a:pos x="107" y="37"/>
                  </a:cxn>
                  <a:cxn ang="0">
                    <a:pos x="109" y="32"/>
                  </a:cxn>
                  <a:cxn ang="0">
                    <a:pos x="111" y="27"/>
                  </a:cxn>
                  <a:cxn ang="0">
                    <a:pos x="109" y="22"/>
                  </a:cxn>
                  <a:cxn ang="0">
                    <a:pos x="106" y="14"/>
                  </a:cxn>
                  <a:cxn ang="0">
                    <a:pos x="97" y="10"/>
                  </a:cxn>
                  <a:cxn ang="0">
                    <a:pos x="91" y="9"/>
                  </a:cxn>
                  <a:cxn ang="0">
                    <a:pos x="86" y="9"/>
                  </a:cxn>
                  <a:cxn ang="0">
                    <a:pos x="84" y="7"/>
                  </a:cxn>
                  <a:cxn ang="0">
                    <a:pos x="84" y="7"/>
                  </a:cxn>
                  <a:cxn ang="0">
                    <a:pos x="76" y="4"/>
                  </a:cxn>
                  <a:cxn ang="0">
                    <a:pos x="69" y="2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45" y="4"/>
                  </a:cxn>
                  <a:cxn ang="0">
                    <a:pos x="42" y="4"/>
                  </a:cxn>
                  <a:cxn ang="0">
                    <a:pos x="34" y="4"/>
                  </a:cxn>
                  <a:cxn ang="0">
                    <a:pos x="30" y="5"/>
                  </a:cxn>
                  <a:cxn ang="0">
                    <a:pos x="29" y="7"/>
                  </a:cxn>
                  <a:cxn ang="0">
                    <a:pos x="29" y="9"/>
                  </a:cxn>
                </a:cxnLst>
                <a:rect l="0" t="0" r="r" b="b"/>
                <a:pathLst>
                  <a:path w="111" h="62">
                    <a:moveTo>
                      <a:pt x="29" y="9"/>
                    </a:moveTo>
                    <a:lnTo>
                      <a:pt x="24" y="10"/>
                    </a:lnTo>
                    <a:lnTo>
                      <a:pt x="20" y="12"/>
                    </a:lnTo>
                    <a:lnTo>
                      <a:pt x="19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4" y="24"/>
                    </a:lnTo>
                    <a:lnTo>
                      <a:pt x="4" y="25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2" y="44"/>
                    </a:lnTo>
                    <a:lnTo>
                      <a:pt x="2" y="45"/>
                    </a:lnTo>
                    <a:lnTo>
                      <a:pt x="4" y="47"/>
                    </a:lnTo>
                    <a:lnTo>
                      <a:pt x="5" y="49"/>
                    </a:lnTo>
                    <a:lnTo>
                      <a:pt x="7" y="50"/>
                    </a:lnTo>
                    <a:lnTo>
                      <a:pt x="9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4" y="55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2" y="59"/>
                    </a:lnTo>
                    <a:lnTo>
                      <a:pt x="24" y="59"/>
                    </a:lnTo>
                    <a:lnTo>
                      <a:pt x="29" y="60"/>
                    </a:lnTo>
                    <a:lnTo>
                      <a:pt x="34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51" y="62"/>
                    </a:lnTo>
                    <a:lnTo>
                      <a:pt x="52" y="60"/>
                    </a:lnTo>
                    <a:lnTo>
                      <a:pt x="56" y="60"/>
                    </a:lnTo>
                    <a:lnTo>
                      <a:pt x="57" y="60"/>
                    </a:lnTo>
                    <a:lnTo>
                      <a:pt x="61" y="60"/>
                    </a:lnTo>
                    <a:lnTo>
                      <a:pt x="66" y="59"/>
                    </a:lnTo>
                    <a:lnTo>
                      <a:pt x="71" y="57"/>
                    </a:lnTo>
                    <a:lnTo>
                      <a:pt x="76" y="55"/>
                    </a:lnTo>
                    <a:lnTo>
                      <a:pt x="81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9" y="52"/>
                    </a:lnTo>
                    <a:lnTo>
                      <a:pt x="91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6" y="49"/>
                    </a:lnTo>
                    <a:lnTo>
                      <a:pt x="97" y="49"/>
                    </a:lnTo>
                    <a:lnTo>
                      <a:pt x="99" y="47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2" y="44"/>
                    </a:lnTo>
                    <a:lnTo>
                      <a:pt x="106" y="40"/>
                    </a:lnTo>
                    <a:lnTo>
                      <a:pt x="107" y="39"/>
                    </a:lnTo>
                    <a:lnTo>
                      <a:pt x="107" y="37"/>
                    </a:lnTo>
                    <a:lnTo>
                      <a:pt x="109" y="35"/>
                    </a:lnTo>
                    <a:lnTo>
                      <a:pt x="109" y="34"/>
                    </a:lnTo>
                    <a:lnTo>
                      <a:pt x="109" y="32"/>
                    </a:lnTo>
                    <a:lnTo>
                      <a:pt x="109" y="30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09" y="25"/>
                    </a:lnTo>
                    <a:lnTo>
                      <a:pt x="109" y="24"/>
                    </a:lnTo>
                    <a:lnTo>
                      <a:pt x="109" y="22"/>
                    </a:lnTo>
                    <a:lnTo>
                      <a:pt x="109" y="20"/>
                    </a:lnTo>
                    <a:lnTo>
                      <a:pt x="107" y="17"/>
                    </a:lnTo>
                    <a:lnTo>
                      <a:pt x="106" y="14"/>
                    </a:lnTo>
                    <a:lnTo>
                      <a:pt x="102" y="12"/>
                    </a:lnTo>
                    <a:lnTo>
                      <a:pt x="101" y="12"/>
                    </a:lnTo>
                    <a:lnTo>
                      <a:pt x="97" y="10"/>
                    </a:lnTo>
                    <a:lnTo>
                      <a:pt x="96" y="10"/>
                    </a:lnTo>
                    <a:lnTo>
                      <a:pt x="92" y="10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7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4" y="7"/>
                    </a:lnTo>
                    <a:lnTo>
                      <a:pt x="81" y="5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1" y="0"/>
                    </a:lnTo>
                    <a:lnTo>
                      <a:pt x="57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auto">
              <a:xfrm>
                <a:off x="8023226" y="2316163"/>
                <a:ext cx="174625" cy="984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15" y="13"/>
                  </a:cxn>
                  <a:cxn ang="0">
                    <a:pos x="10" y="17"/>
                  </a:cxn>
                  <a:cxn ang="0">
                    <a:pos x="7" y="20"/>
                  </a:cxn>
                  <a:cxn ang="0">
                    <a:pos x="5" y="25"/>
                  </a:cxn>
                  <a:cxn ang="0">
                    <a:pos x="3" y="30"/>
                  </a:cxn>
                  <a:cxn ang="0">
                    <a:pos x="2" y="33"/>
                  </a:cxn>
                  <a:cxn ang="0">
                    <a:pos x="0" y="37"/>
                  </a:cxn>
                  <a:cxn ang="0">
                    <a:pos x="2" y="40"/>
                  </a:cxn>
                  <a:cxn ang="0">
                    <a:pos x="3" y="43"/>
                  </a:cxn>
                  <a:cxn ang="0">
                    <a:pos x="7" y="48"/>
                  </a:cxn>
                  <a:cxn ang="0">
                    <a:pos x="12" y="52"/>
                  </a:cxn>
                  <a:cxn ang="0">
                    <a:pos x="18" y="55"/>
                  </a:cxn>
                  <a:cxn ang="0">
                    <a:pos x="25" y="58"/>
                  </a:cxn>
                  <a:cxn ang="0">
                    <a:pos x="40" y="60"/>
                  </a:cxn>
                  <a:cxn ang="0">
                    <a:pos x="48" y="62"/>
                  </a:cxn>
                  <a:cxn ang="0">
                    <a:pos x="57" y="60"/>
                  </a:cxn>
                  <a:cxn ang="0">
                    <a:pos x="67" y="58"/>
                  </a:cxn>
                  <a:cxn ang="0">
                    <a:pos x="82" y="53"/>
                  </a:cxn>
                  <a:cxn ang="0">
                    <a:pos x="89" y="52"/>
                  </a:cxn>
                  <a:cxn ang="0">
                    <a:pos x="95" y="50"/>
                  </a:cxn>
                  <a:cxn ang="0">
                    <a:pos x="100" y="47"/>
                  </a:cxn>
                  <a:cxn ang="0">
                    <a:pos x="104" y="43"/>
                  </a:cxn>
                  <a:cxn ang="0">
                    <a:pos x="109" y="37"/>
                  </a:cxn>
                  <a:cxn ang="0">
                    <a:pos x="110" y="32"/>
                  </a:cxn>
                  <a:cxn ang="0">
                    <a:pos x="110" y="27"/>
                  </a:cxn>
                  <a:cxn ang="0">
                    <a:pos x="110" y="22"/>
                  </a:cxn>
                  <a:cxn ang="0">
                    <a:pos x="107" y="13"/>
                  </a:cxn>
                  <a:cxn ang="0">
                    <a:pos x="99" y="10"/>
                  </a:cxn>
                  <a:cxn ang="0">
                    <a:pos x="92" y="8"/>
                  </a:cxn>
                  <a:cxn ang="0">
                    <a:pos x="87" y="8"/>
                  </a:cxn>
                  <a:cxn ang="0">
                    <a:pos x="85" y="7"/>
                  </a:cxn>
                  <a:cxn ang="0">
                    <a:pos x="85" y="7"/>
                  </a:cxn>
                  <a:cxn ang="0">
                    <a:pos x="77" y="3"/>
                  </a:cxn>
                  <a:cxn ang="0">
                    <a:pos x="70" y="2"/>
                  </a:cxn>
                  <a:cxn ang="0">
                    <a:pos x="64" y="0"/>
                  </a:cxn>
                  <a:cxn ang="0">
                    <a:pos x="55" y="2"/>
                  </a:cxn>
                  <a:cxn ang="0">
                    <a:pos x="47" y="3"/>
                  </a:cxn>
                  <a:cxn ang="0">
                    <a:pos x="43" y="3"/>
                  </a:cxn>
                  <a:cxn ang="0">
                    <a:pos x="35" y="3"/>
                  </a:cxn>
                  <a:cxn ang="0">
                    <a:pos x="32" y="5"/>
                  </a:cxn>
                  <a:cxn ang="0">
                    <a:pos x="30" y="7"/>
                  </a:cxn>
                  <a:cxn ang="0">
                    <a:pos x="30" y="8"/>
                  </a:cxn>
                </a:cxnLst>
                <a:rect l="0" t="0" r="r" b="b"/>
                <a:pathLst>
                  <a:path w="110" h="62">
                    <a:moveTo>
                      <a:pt x="30" y="8"/>
                    </a:moveTo>
                    <a:lnTo>
                      <a:pt x="25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5" y="13"/>
                    </a:lnTo>
                    <a:lnTo>
                      <a:pt x="13" y="15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5" y="23"/>
                    </a:lnTo>
                    <a:lnTo>
                      <a:pt x="5" y="25"/>
                    </a:lnTo>
                    <a:lnTo>
                      <a:pt x="5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3"/>
                    </a:lnTo>
                    <a:lnTo>
                      <a:pt x="3" y="43"/>
                    </a:lnTo>
                    <a:lnTo>
                      <a:pt x="3" y="45"/>
                    </a:lnTo>
                    <a:lnTo>
                      <a:pt x="5" y="47"/>
                    </a:lnTo>
                    <a:lnTo>
                      <a:pt x="7" y="48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3" y="53"/>
                    </a:lnTo>
                    <a:lnTo>
                      <a:pt x="15" y="55"/>
                    </a:lnTo>
                    <a:lnTo>
                      <a:pt x="18" y="55"/>
                    </a:lnTo>
                    <a:lnTo>
                      <a:pt x="20" y="57"/>
                    </a:lnTo>
                    <a:lnTo>
                      <a:pt x="22" y="57"/>
                    </a:lnTo>
                    <a:lnTo>
                      <a:pt x="25" y="58"/>
                    </a:lnTo>
                    <a:lnTo>
                      <a:pt x="30" y="60"/>
                    </a:lnTo>
                    <a:lnTo>
                      <a:pt x="35" y="60"/>
                    </a:lnTo>
                    <a:lnTo>
                      <a:pt x="40" y="60"/>
                    </a:lnTo>
                    <a:lnTo>
                      <a:pt x="43" y="60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4" y="60"/>
                    </a:lnTo>
                    <a:lnTo>
                      <a:pt x="57" y="60"/>
                    </a:lnTo>
                    <a:lnTo>
                      <a:pt x="59" y="60"/>
                    </a:lnTo>
                    <a:lnTo>
                      <a:pt x="62" y="60"/>
                    </a:lnTo>
                    <a:lnTo>
                      <a:pt x="67" y="58"/>
                    </a:lnTo>
                    <a:lnTo>
                      <a:pt x="72" y="57"/>
                    </a:lnTo>
                    <a:lnTo>
                      <a:pt x="77" y="55"/>
                    </a:lnTo>
                    <a:lnTo>
                      <a:pt x="82" y="53"/>
                    </a:lnTo>
                    <a:lnTo>
                      <a:pt x="84" y="53"/>
                    </a:lnTo>
                    <a:lnTo>
                      <a:pt x="87" y="52"/>
                    </a:lnTo>
                    <a:lnTo>
                      <a:pt x="89" y="52"/>
                    </a:lnTo>
                    <a:lnTo>
                      <a:pt x="92" y="52"/>
                    </a:lnTo>
                    <a:lnTo>
                      <a:pt x="94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9" y="47"/>
                    </a:lnTo>
                    <a:lnTo>
                      <a:pt x="100" y="47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5" y="40"/>
                    </a:lnTo>
                    <a:lnTo>
                      <a:pt x="109" y="38"/>
                    </a:lnTo>
                    <a:lnTo>
                      <a:pt x="109" y="37"/>
                    </a:lnTo>
                    <a:lnTo>
                      <a:pt x="110" y="35"/>
                    </a:lnTo>
                    <a:lnTo>
                      <a:pt x="110" y="33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7"/>
                    </a:lnTo>
                    <a:lnTo>
                      <a:pt x="110" y="25"/>
                    </a:lnTo>
                    <a:lnTo>
                      <a:pt x="110" y="23"/>
                    </a:lnTo>
                    <a:lnTo>
                      <a:pt x="110" y="22"/>
                    </a:lnTo>
                    <a:lnTo>
                      <a:pt x="109" y="20"/>
                    </a:lnTo>
                    <a:lnTo>
                      <a:pt x="109" y="17"/>
                    </a:lnTo>
                    <a:lnTo>
                      <a:pt x="107" y="13"/>
                    </a:lnTo>
                    <a:lnTo>
                      <a:pt x="104" y="12"/>
                    </a:lnTo>
                    <a:lnTo>
                      <a:pt x="100" y="12"/>
                    </a:lnTo>
                    <a:lnTo>
                      <a:pt x="99" y="10"/>
                    </a:lnTo>
                    <a:lnTo>
                      <a:pt x="95" y="10"/>
                    </a:lnTo>
                    <a:lnTo>
                      <a:pt x="94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9" y="8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5"/>
                    </a:lnTo>
                    <a:lnTo>
                      <a:pt x="77" y="3"/>
                    </a:lnTo>
                    <a:lnTo>
                      <a:pt x="75" y="2"/>
                    </a:lnTo>
                    <a:lnTo>
                      <a:pt x="74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5" y="0"/>
                    </a:lnTo>
                    <a:lnTo>
                      <a:pt x="64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0" y="8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auto">
              <a:xfrm>
                <a:off x="8039101" y="2501900"/>
                <a:ext cx="77788" cy="34925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5"/>
                  </a:cxn>
                  <a:cxn ang="0">
                    <a:pos x="3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7" y="18"/>
                  </a:cxn>
                  <a:cxn ang="0">
                    <a:pos x="10" y="20"/>
                  </a:cxn>
                  <a:cxn ang="0">
                    <a:pos x="15" y="20"/>
                  </a:cxn>
                  <a:cxn ang="0">
                    <a:pos x="20" y="22"/>
                  </a:cxn>
                  <a:cxn ang="0">
                    <a:pos x="23" y="20"/>
                  </a:cxn>
                  <a:cxn ang="0">
                    <a:pos x="28" y="20"/>
                  </a:cxn>
                  <a:cxn ang="0">
                    <a:pos x="35" y="18"/>
                  </a:cxn>
                  <a:cxn ang="0">
                    <a:pos x="40" y="18"/>
                  </a:cxn>
                  <a:cxn ang="0">
                    <a:pos x="44" y="17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49" y="12"/>
                  </a:cxn>
                  <a:cxn ang="0">
                    <a:pos x="49" y="8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2" y="3"/>
                  </a:cxn>
                  <a:cxn ang="0">
                    <a:pos x="38" y="3"/>
                  </a:cxn>
                  <a:cxn ang="0">
                    <a:pos x="38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7" y="3"/>
                  </a:cxn>
                  <a:cxn ang="0">
                    <a:pos x="35" y="2"/>
                  </a:cxn>
                  <a:cxn ang="0">
                    <a:pos x="32" y="2"/>
                  </a:cxn>
                  <a:cxn ang="0">
                    <a:pos x="27" y="0"/>
                  </a:cxn>
                  <a:cxn ang="0">
                    <a:pos x="23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49" h="22">
                    <a:moveTo>
                      <a:pt x="12" y="3"/>
                    </a:moveTo>
                    <a:lnTo>
                      <a:pt x="10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40" y="18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7" y="8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4" y="5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7" y="3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auto">
              <a:xfrm>
                <a:off x="8035926" y="2501900"/>
                <a:ext cx="77788" cy="31750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7" y="18"/>
                  </a:cxn>
                  <a:cxn ang="0">
                    <a:pos x="12" y="18"/>
                  </a:cxn>
                  <a:cxn ang="0">
                    <a:pos x="15" y="20"/>
                  </a:cxn>
                  <a:cxn ang="0">
                    <a:pos x="20" y="20"/>
                  </a:cxn>
                  <a:cxn ang="0">
                    <a:pos x="25" y="20"/>
                  </a:cxn>
                  <a:cxn ang="0">
                    <a:pos x="29" y="18"/>
                  </a:cxn>
                  <a:cxn ang="0">
                    <a:pos x="35" y="17"/>
                  </a:cxn>
                  <a:cxn ang="0">
                    <a:pos x="40" y="17"/>
                  </a:cxn>
                  <a:cxn ang="0">
                    <a:pos x="44" y="15"/>
                  </a:cxn>
                  <a:cxn ang="0">
                    <a:pos x="46" y="13"/>
                  </a:cxn>
                  <a:cxn ang="0">
                    <a:pos x="47" y="12"/>
                  </a:cxn>
                  <a:cxn ang="0">
                    <a:pos x="49" y="10"/>
                  </a:cxn>
                  <a:cxn ang="0">
                    <a:pos x="49" y="8"/>
                  </a:cxn>
                  <a:cxn ang="0">
                    <a:pos x="49" y="7"/>
                  </a:cxn>
                  <a:cxn ang="0">
                    <a:pos x="47" y="3"/>
                  </a:cxn>
                  <a:cxn ang="0">
                    <a:pos x="42" y="3"/>
                  </a:cxn>
                  <a:cxn ang="0">
                    <a:pos x="40" y="2"/>
                  </a:cxn>
                  <a:cxn ang="0">
                    <a:pos x="39" y="2"/>
                  </a:cxn>
                  <a:cxn ang="0">
                    <a:pos x="39" y="2"/>
                  </a:cxn>
                  <a:cxn ang="0">
                    <a:pos x="37" y="2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49" h="20">
                    <a:moveTo>
                      <a:pt x="14" y="2"/>
                    </a:moveTo>
                    <a:lnTo>
                      <a:pt x="10" y="3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9" y="20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5" y="20"/>
                    </a:lnTo>
                    <a:lnTo>
                      <a:pt x="27" y="20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42" y="17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2"/>
                    </a:lnTo>
                    <a:lnTo>
                      <a:pt x="49" y="12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3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7900988" y="2382838"/>
                <a:ext cx="85725" cy="150813"/>
              </a:xfrm>
              <a:custGeom>
                <a:avLst/>
                <a:gdLst/>
                <a:ahLst/>
                <a:cxnLst>
                  <a:cxn ang="0">
                    <a:pos x="37" y="3"/>
                  </a:cxn>
                  <a:cxn ang="0">
                    <a:pos x="35" y="10"/>
                  </a:cxn>
                  <a:cxn ang="0">
                    <a:pos x="34" y="18"/>
                  </a:cxn>
                  <a:cxn ang="0">
                    <a:pos x="32" y="25"/>
                  </a:cxn>
                  <a:cxn ang="0">
                    <a:pos x="30" y="31"/>
                  </a:cxn>
                  <a:cxn ang="0">
                    <a:pos x="27" y="36"/>
                  </a:cxn>
                  <a:cxn ang="0">
                    <a:pos x="25" y="42"/>
                  </a:cxn>
                  <a:cxn ang="0">
                    <a:pos x="24" y="47"/>
                  </a:cxn>
                  <a:cxn ang="0">
                    <a:pos x="18" y="53"/>
                  </a:cxn>
                  <a:cxn ang="0">
                    <a:pos x="15" y="60"/>
                  </a:cxn>
                  <a:cxn ang="0">
                    <a:pos x="12" y="63"/>
                  </a:cxn>
                  <a:cxn ang="0">
                    <a:pos x="10" y="68"/>
                  </a:cxn>
                  <a:cxn ang="0">
                    <a:pos x="7" y="73"/>
                  </a:cxn>
                  <a:cxn ang="0">
                    <a:pos x="5" y="80"/>
                  </a:cxn>
                  <a:cxn ang="0">
                    <a:pos x="2" y="88"/>
                  </a:cxn>
                  <a:cxn ang="0">
                    <a:pos x="2" y="93"/>
                  </a:cxn>
                  <a:cxn ang="0">
                    <a:pos x="7" y="93"/>
                  </a:cxn>
                  <a:cxn ang="0">
                    <a:pos x="12" y="95"/>
                  </a:cxn>
                  <a:cxn ang="0">
                    <a:pos x="18" y="95"/>
                  </a:cxn>
                  <a:cxn ang="0">
                    <a:pos x="27" y="93"/>
                  </a:cxn>
                  <a:cxn ang="0">
                    <a:pos x="37" y="92"/>
                  </a:cxn>
                  <a:cxn ang="0">
                    <a:pos x="40" y="88"/>
                  </a:cxn>
                  <a:cxn ang="0">
                    <a:pos x="42" y="83"/>
                  </a:cxn>
                  <a:cxn ang="0">
                    <a:pos x="45" y="78"/>
                  </a:cxn>
                  <a:cxn ang="0">
                    <a:pos x="47" y="73"/>
                  </a:cxn>
                  <a:cxn ang="0">
                    <a:pos x="49" y="68"/>
                  </a:cxn>
                  <a:cxn ang="0">
                    <a:pos x="50" y="57"/>
                  </a:cxn>
                  <a:cxn ang="0">
                    <a:pos x="52" y="45"/>
                  </a:cxn>
                  <a:cxn ang="0">
                    <a:pos x="52" y="25"/>
                  </a:cxn>
                  <a:cxn ang="0">
                    <a:pos x="52" y="13"/>
                  </a:cxn>
                  <a:cxn ang="0">
                    <a:pos x="54" y="0"/>
                  </a:cxn>
                  <a:cxn ang="0">
                    <a:pos x="37" y="0"/>
                  </a:cxn>
                </a:cxnLst>
                <a:rect l="0" t="0" r="r" b="b"/>
                <a:pathLst>
                  <a:path w="54" h="95">
                    <a:moveTo>
                      <a:pt x="37" y="0"/>
                    </a:moveTo>
                    <a:lnTo>
                      <a:pt x="37" y="3"/>
                    </a:lnTo>
                    <a:lnTo>
                      <a:pt x="37" y="5"/>
                    </a:lnTo>
                    <a:lnTo>
                      <a:pt x="35" y="10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30" y="28"/>
                    </a:lnTo>
                    <a:lnTo>
                      <a:pt x="30" y="31"/>
                    </a:lnTo>
                    <a:lnTo>
                      <a:pt x="29" y="35"/>
                    </a:lnTo>
                    <a:lnTo>
                      <a:pt x="27" y="36"/>
                    </a:lnTo>
                    <a:lnTo>
                      <a:pt x="27" y="40"/>
                    </a:lnTo>
                    <a:lnTo>
                      <a:pt x="25" y="42"/>
                    </a:lnTo>
                    <a:lnTo>
                      <a:pt x="24" y="43"/>
                    </a:lnTo>
                    <a:lnTo>
                      <a:pt x="24" y="47"/>
                    </a:lnTo>
                    <a:lnTo>
                      <a:pt x="20" y="50"/>
                    </a:lnTo>
                    <a:lnTo>
                      <a:pt x="18" y="53"/>
                    </a:lnTo>
                    <a:lnTo>
                      <a:pt x="15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2" y="63"/>
                    </a:lnTo>
                    <a:lnTo>
                      <a:pt x="10" y="65"/>
                    </a:lnTo>
                    <a:lnTo>
                      <a:pt x="10" y="68"/>
                    </a:lnTo>
                    <a:lnTo>
                      <a:pt x="8" y="72"/>
                    </a:lnTo>
                    <a:lnTo>
                      <a:pt x="7" y="73"/>
                    </a:lnTo>
                    <a:lnTo>
                      <a:pt x="5" y="77"/>
                    </a:lnTo>
                    <a:lnTo>
                      <a:pt x="5" y="80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2"/>
                    </a:lnTo>
                    <a:lnTo>
                      <a:pt x="2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8" y="95"/>
                    </a:lnTo>
                    <a:lnTo>
                      <a:pt x="12" y="95"/>
                    </a:lnTo>
                    <a:lnTo>
                      <a:pt x="13" y="95"/>
                    </a:lnTo>
                    <a:lnTo>
                      <a:pt x="18" y="95"/>
                    </a:lnTo>
                    <a:lnTo>
                      <a:pt x="22" y="93"/>
                    </a:lnTo>
                    <a:lnTo>
                      <a:pt x="27" y="93"/>
                    </a:lnTo>
                    <a:lnTo>
                      <a:pt x="32" y="93"/>
                    </a:lnTo>
                    <a:lnTo>
                      <a:pt x="37" y="92"/>
                    </a:lnTo>
                    <a:lnTo>
                      <a:pt x="39" y="90"/>
                    </a:lnTo>
                    <a:lnTo>
                      <a:pt x="40" y="88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4" y="82"/>
                    </a:lnTo>
                    <a:lnTo>
                      <a:pt x="45" y="78"/>
                    </a:lnTo>
                    <a:lnTo>
                      <a:pt x="47" y="77"/>
                    </a:lnTo>
                    <a:lnTo>
                      <a:pt x="47" y="73"/>
                    </a:lnTo>
                    <a:lnTo>
                      <a:pt x="49" y="72"/>
                    </a:lnTo>
                    <a:lnTo>
                      <a:pt x="49" y="68"/>
                    </a:lnTo>
                    <a:lnTo>
                      <a:pt x="50" y="63"/>
                    </a:lnTo>
                    <a:lnTo>
                      <a:pt x="50" y="57"/>
                    </a:lnTo>
                    <a:lnTo>
                      <a:pt x="52" y="52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7866063" y="2297113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2"/>
                  </a:cxn>
                  <a:cxn ang="0">
                    <a:pos x="20" y="15"/>
                  </a:cxn>
                  <a:cxn ang="0">
                    <a:pos x="14" y="19"/>
                  </a:cxn>
                  <a:cxn ang="0">
                    <a:pos x="9" y="24"/>
                  </a:cxn>
                  <a:cxn ang="0">
                    <a:pos x="5" y="29"/>
                  </a:cxn>
                  <a:cxn ang="0">
                    <a:pos x="4" y="35"/>
                  </a:cxn>
                  <a:cxn ang="0">
                    <a:pos x="2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0" y="64"/>
                  </a:cxn>
                  <a:cxn ang="0">
                    <a:pos x="19" y="67"/>
                  </a:cxn>
                  <a:cxn ang="0">
                    <a:pos x="27" y="70"/>
                  </a:cxn>
                  <a:cxn ang="0">
                    <a:pos x="35" y="74"/>
                  </a:cxn>
                  <a:cxn ang="0">
                    <a:pos x="46" y="74"/>
                  </a:cxn>
                  <a:cxn ang="0">
                    <a:pos x="56" y="75"/>
                  </a:cxn>
                  <a:cxn ang="0">
                    <a:pos x="66" y="75"/>
                  </a:cxn>
                  <a:cxn ang="0">
                    <a:pos x="76" y="74"/>
                  </a:cxn>
                  <a:cxn ang="0">
                    <a:pos x="87" y="70"/>
                  </a:cxn>
                  <a:cxn ang="0">
                    <a:pos x="104" y="65"/>
                  </a:cxn>
                  <a:cxn ang="0">
                    <a:pos x="112" y="62"/>
                  </a:cxn>
                  <a:cxn ang="0">
                    <a:pos x="119" y="60"/>
                  </a:cxn>
                  <a:cxn ang="0">
                    <a:pos x="124" y="55"/>
                  </a:cxn>
                  <a:cxn ang="0">
                    <a:pos x="129" y="52"/>
                  </a:cxn>
                  <a:cxn ang="0">
                    <a:pos x="134" y="45"/>
                  </a:cxn>
                  <a:cxn ang="0">
                    <a:pos x="136" y="39"/>
                  </a:cxn>
                  <a:cxn ang="0">
                    <a:pos x="136" y="34"/>
                  </a:cxn>
                  <a:cxn ang="0">
                    <a:pos x="136" y="27"/>
                  </a:cxn>
                  <a:cxn ang="0">
                    <a:pos x="132" y="20"/>
                  </a:cxn>
                  <a:cxn ang="0">
                    <a:pos x="124" y="14"/>
                  </a:cxn>
                  <a:cxn ang="0">
                    <a:pos x="116" y="12"/>
                  </a:cxn>
                  <a:cxn ang="0">
                    <a:pos x="109" y="10"/>
                  </a:cxn>
                  <a:cxn ang="0">
                    <a:pos x="106" y="9"/>
                  </a:cxn>
                  <a:cxn ang="0">
                    <a:pos x="104" y="9"/>
                  </a:cxn>
                  <a:cxn ang="0">
                    <a:pos x="101" y="5"/>
                  </a:cxn>
                  <a:cxn ang="0">
                    <a:pos x="92" y="4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2"/>
                  </a:cxn>
                  <a:cxn ang="0">
                    <a:pos x="56" y="4"/>
                  </a:cxn>
                  <a:cxn ang="0">
                    <a:pos x="51" y="4"/>
                  </a:cxn>
                  <a:cxn ang="0">
                    <a:pos x="42" y="4"/>
                  </a:cxn>
                  <a:cxn ang="0">
                    <a:pos x="39" y="5"/>
                  </a:cxn>
                  <a:cxn ang="0">
                    <a:pos x="35" y="7"/>
                  </a:cxn>
                  <a:cxn ang="0">
                    <a:pos x="35" y="10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2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9" y="24"/>
                    </a:lnTo>
                    <a:lnTo>
                      <a:pt x="7" y="25"/>
                    </a:lnTo>
                    <a:lnTo>
                      <a:pt x="7" y="27"/>
                    </a:lnTo>
                    <a:lnTo>
                      <a:pt x="5" y="29"/>
                    </a:lnTo>
                    <a:lnTo>
                      <a:pt x="5" y="32"/>
                    </a:lnTo>
                    <a:lnTo>
                      <a:pt x="5" y="34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9"/>
                    </a:lnTo>
                    <a:lnTo>
                      <a:pt x="2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5" y="57"/>
                    </a:lnTo>
                    <a:lnTo>
                      <a:pt x="7" y="59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4" y="65"/>
                    </a:lnTo>
                    <a:lnTo>
                      <a:pt x="15" y="67"/>
                    </a:lnTo>
                    <a:lnTo>
                      <a:pt x="19" y="67"/>
                    </a:lnTo>
                    <a:lnTo>
                      <a:pt x="20" y="69"/>
                    </a:lnTo>
                    <a:lnTo>
                      <a:pt x="24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5" y="74"/>
                    </a:lnTo>
                    <a:lnTo>
                      <a:pt x="39" y="74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2" y="75"/>
                    </a:lnTo>
                    <a:lnTo>
                      <a:pt x="56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6" y="75"/>
                    </a:lnTo>
                    <a:lnTo>
                      <a:pt x="69" y="74"/>
                    </a:lnTo>
                    <a:lnTo>
                      <a:pt x="72" y="74"/>
                    </a:lnTo>
                    <a:lnTo>
                      <a:pt x="76" y="74"/>
                    </a:lnTo>
                    <a:lnTo>
                      <a:pt x="77" y="72"/>
                    </a:lnTo>
                    <a:lnTo>
                      <a:pt x="81" y="72"/>
                    </a:lnTo>
                    <a:lnTo>
                      <a:pt x="87" y="70"/>
                    </a:lnTo>
                    <a:lnTo>
                      <a:pt x="94" y="67"/>
                    </a:lnTo>
                    <a:lnTo>
                      <a:pt x="101" y="65"/>
                    </a:lnTo>
                    <a:lnTo>
                      <a:pt x="104" y="65"/>
                    </a:lnTo>
                    <a:lnTo>
                      <a:pt x="107" y="64"/>
                    </a:lnTo>
                    <a:lnTo>
                      <a:pt x="109" y="64"/>
                    </a:lnTo>
                    <a:lnTo>
                      <a:pt x="112" y="62"/>
                    </a:lnTo>
                    <a:lnTo>
                      <a:pt x="114" y="62"/>
                    </a:lnTo>
                    <a:lnTo>
                      <a:pt x="117" y="60"/>
                    </a:lnTo>
                    <a:lnTo>
                      <a:pt x="119" y="60"/>
                    </a:lnTo>
                    <a:lnTo>
                      <a:pt x="121" y="59"/>
                    </a:lnTo>
                    <a:lnTo>
                      <a:pt x="122" y="57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7" y="54"/>
                    </a:lnTo>
                    <a:lnTo>
                      <a:pt x="129" y="52"/>
                    </a:lnTo>
                    <a:lnTo>
                      <a:pt x="131" y="50"/>
                    </a:lnTo>
                    <a:lnTo>
                      <a:pt x="132" y="47"/>
                    </a:lnTo>
                    <a:lnTo>
                      <a:pt x="134" y="45"/>
                    </a:lnTo>
                    <a:lnTo>
                      <a:pt x="134" y="44"/>
                    </a:lnTo>
                    <a:lnTo>
                      <a:pt x="136" y="42"/>
                    </a:lnTo>
                    <a:lnTo>
                      <a:pt x="136" y="39"/>
                    </a:lnTo>
                    <a:lnTo>
                      <a:pt x="136" y="37"/>
                    </a:lnTo>
                    <a:lnTo>
                      <a:pt x="136" y="35"/>
                    </a:lnTo>
                    <a:lnTo>
                      <a:pt x="136" y="34"/>
                    </a:lnTo>
                    <a:lnTo>
                      <a:pt x="136" y="32"/>
                    </a:lnTo>
                    <a:lnTo>
                      <a:pt x="136" y="30"/>
                    </a:lnTo>
                    <a:lnTo>
                      <a:pt x="136" y="27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1" y="15"/>
                    </a:lnTo>
                    <a:lnTo>
                      <a:pt x="127" y="15"/>
                    </a:lnTo>
                    <a:lnTo>
                      <a:pt x="124" y="14"/>
                    </a:lnTo>
                    <a:lnTo>
                      <a:pt x="121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7" y="9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6" y="9"/>
                    </a:lnTo>
                    <a:lnTo>
                      <a:pt x="101" y="5"/>
                    </a:lnTo>
                    <a:lnTo>
                      <a:pt x="97" y="5"/>
                    </a:lnTo>
                    <a:lnTo>
                      <a:pt x="96" y="4"/>
                    </a:lnTo>
                    <a:lnTo>
                      <a:pt x="92" y="4"/>
                    </a:lnTo>
                    <a:lnTo>
                      <a:pt x="89" y="2"/>
                    </a:lnTo>
                    <a:lnTo>
                      <a:pt x="87" y="2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67" y="0"/>
                    </a:lnTo>
                    <a:lnTo>
                      <a:pt x="64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1" y="4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7861301" y="2292350"/>
                <a:ext cx="217488" cy="11588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7" y="28"/>
                  </a:cxn>
                  <a:cxn ang="0">
                    <a:pos x="5" y="33"/>
                  </a:cxn>
                  <a:cxn ang="0">
                    <a:pos x="2" y="38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2" y="52"/>
                  </a:cxn>
                  <a:cxn ang="0">
                    <a:pos x="5" y="55"/>
                  </a:cxn>
                  <a:cxn ang="0">
                    <a:pos x="12" y="62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2"/>
                  </a:cxn>
                  <a:cxn ang="0">
                    <a:pos x="50" y="73"/>
                  </a:cxn>
                  <a:cxn ang="0">
                    <a:pos x="60" y="73"/>
                  </a:cxn>
                  <a:cxn ang="0">
                    <a:pos x="69" y="73"/>
                  </a:cxn>
                  <a:cxn ang="0">
                    <a:pos x="79" y="72"/>
                  </a:cxn>
                  <a:cxn ang="0">
                    <a:pos x="94" y="67"/>
                  </a:cxn>
                  <a:cxn ang="0">
                    <a:pos x="107" y="63"/>
                  </a:cxn>
                  <a:cxn ang="0">
                    <a:pos x="115" y="60"/>
                  </a:cxn>
                  <a:cxn ang="0">
                    <a:pos x="122" y="57"/>
                  </a:cxn>
                  <a:cxn ang="0">
                    <a:pos x="127" y="53"/>
                  </a:cxn>
                  <a:cxn ang="0">
                    <a:pos x="130" y="48"/>
                  </a:cxn>
                  <a:cxn ang="0">
                    <a:pos x="135" y="42"/>
                  </a:cxn>
                  <a:cxn ang="0">
                    <a:pos x="137" y="37"/>
                  </a:cxn>
                  <a:cxn ang="0">
                    <a:pos x="137" y="30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2" y="12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7"/>
                  </a:cxn>
                  <a:cxn ang="0">
                    <a:pos x="105" y="7"/>
                  </a:cxn>
                  <a:cxn ang="0">
                    <a:pos x="100" y="5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75" y="0"/>
                  </a:cxn>
                  <a:cxn ang="0">
                    <a:pos x="65" y="0"/>
                  </a:cxn>
                  <a:cxn ang="0">
                    <a:pos x="57" y="3"/>
                  </a:cxn>
                  <a:cxn ang="0">
                    <a:pos x="50" y="3"/>
                  </a:cxn>
                  <a:cxn ang="0">
                    <a:pos x="43" y="3"/>
                  </a:cxn>
                  <a:cxn ang="0">
                    <a:pos x="38" y="3"/>
                  </a:cxn>
                  <a:cxn ang="0">
                    <a:pos x="37" y="7"/>
                  </a:cxn>
                  <a:cxn ang="0">
                    <a:pos x="35" y="8"/>
                  </a:cxn>
                </a:cxnLst>
                <a:rect l="0" t="0" r="r" b="b"/>
                <a:pathLst>
                  <a:path w="137" h="73">
                    <a:moveTo>
                      <a:pt x="37" y="10"/>
                    </a:moveTo>
                    <a:lnTo>
                      <a:pt x="33" y="10"/>
                    </a:lnTo>
                    <a:lnTo>
                      <a:pt x="30" y="12"/>
                    </a:lnTo>
                    <a:lnTo>
                      <a:pt x="27" y="12"/>
                    </a:lnTo>
                    <a:lnTo>
                      <a:pt x="23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7" y="17"/>
                    </a:lnTo>
                    <a:lnTo>
                      <a:pt x="15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2"/>
                    </a:lnTo>
                    <a:lnTo>
                      <a:pt x="5" y="33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8" y="60"/>
                    </a:lnTo>
                    <a:lnTo>
                      <a:pt x="12" y="62"/>
                    </a:lnTo>
                    <a:lnTo>
                      <a:pt x="13" y="63"/>
                    </a:lnTo>
                    <a:lnTo>
                      <a:pt x="17" y="65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5" y="68"/>
                    </a:lnTo>
                    <a:lnTo>
                      <a:pt x="27" y="70"/>
                    </a:lnTo>
                    <a:lnTo>
                      <a:pt x="30" y="70"/>
                    </a:lnTo>
                    <a:lnTo>
                      <a:pt x="33" y="72"/>
                    </a:lnTo>
                    <a:lnTo>
                      <a:pt x="37" y="72"/>
                    </a:lnTo>
                    <a:lnTo>
                      <a:pt x="40" y="72"/>
                    </a:lnTo>
                    <a:lnTo>
                      <a:pt x="43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7" y="73"/>
                    </a:lnTo>
                    <a:lnTo>
                      <a:pt x="60" y="73"/>
                    </a:lnTo>
                    <a:lnTo>
                      <a:pt x="64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5" y="72"/>
                    </a:lnTo>
                    <a:lnTo>
                      <a:pt x="79" y="72"/>
                    </a:lnTo>
                    <a:lnTo>
                      <a:pt x="82" y="70"/>
                    </a:lnTo>
                    <a:lnTo>
                      <a:pt x="89" y="68"/>
                    </a:lnTo>
                    <a:lnTo>
                      <a:pt x="94" y="67"/>
                    </a:lnTo>
                    <a:lnTo>
                      <a:pt x="100" y="65"/>
                    </a:lnTo>
                    <a:lnTo>
                      <a:pt x="104" y="63"/>
                    </a:lnTo>
                    <a:lnTo>
                      <a:pt x="107" y="63"/>
                    </a:lnTo>
                    <a:lnTo>
                      <a:pt x="110" y="62"/>
                    </a:lnTo>
                    <a:lnTo>
                      <a:pt x="112" y="62"/>
                    </a:lnTo>
                    <a:lnTo>
                      <a:pt x="115" y="60"/>
                    </a:lnTo>
                    <a:lnTo>
                      <a:pt x="117" y="60"/>
                    </a:lnTo>
                    <a:lnTo>
                      <a:pt x="120" y="58"/>
                    </a:lnTo>
                    <a:lnTo>
                      <a:pt x="122" y="57"/>
                    </a:lnTo>
                    <a:lnTo>
                      <a:pt x="124" y="57"/>
                    </a:lnTo>
                    <a:lnTo>
                      <a:pt x="125" y="55"/>
                    </a:lnTo>
                    <a:lnTo>
                      <a:pt x="127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0" y="48"/>
                    </a:lnTo>
                    <a:lnTo>
                      <a:pt x="134" y="45"/>
                    </a:lnTo>
                    <a:lnTo>
                      <a:pt x="134" y="43"/>
                    </a:lnTo>
                    <a:lnTo>
                      <a:pt x="135" y="42"/>
                    </a:lnTo>
                    <a:lnTo>
                      <a:pt x="135" y="40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3"/>
                    </a:lnTo>
                    <a:lnTo>
                      <a:pt x="137" y="32"/>
                    </a:lnTo>
                    <a:lnTo>
                      <a:pt x="137" y="30"/>
                    </a:lnTo>
                    <a:lnTo>
                      <a:pt x="135" y="28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5" y="23"/>
                    </a:lnTo>
                    <a:lnTo>
                      <a:pt x="134" y="18"/>
                    </a:lnTo>
                    <a:lnTo>
                      <a:pt x="132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2" y="12"/>
                    </a:lnTo>
                    <a:lnTo>
                      <a:pt x="119" y="12"/>
                    </a:lnTo>
                    <a:lnTo>
                      <a:pt x="115" y="10"/>
                    </a:lnTo>
                    <a:lnTo>
                      <a:pt x="114" y="10"/>
                    </a:lnTo>
                    <a:lnTo>
                      <a:pt x="110" y="8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4" y="7"/>
                    </a:lnTo>
                    <a:lnTo>
                      <a:pt x="100" y="5"/>
                    </a:lnTo>
                    <a:lnTo>
                      <a:pt x="99" y="3"/>
                    </a:lnTo>
                    <a:lnTo>
                      <a:pt x="95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5" y="0"/>
                    </a:lnTo>
                    <a:lnTo>
                      <a:pt x="62" y="2"/>
                    </a:lnTo>
                    <a:lnTo>
                      <a:pt x="59" y="2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7880351" y="2520950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5"/>
                  </a:cxn>
                  <a:cxn ang="0">
                    <a:pos x="5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1" y="18"/>
                  </a:cxn>
                  <a:cxn ang="0">
                    <a:pos x="3" y="20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5" y="23"/>
                  </a:cxn>
                  <a:cxn ang="0">
                    <a:pos x="43" y="21"/>
                  </a:cxn>
                  <a:cxn ang="0">
                    <a:pos x="47" y="21"/>
                  </a:cxn>
                  <a:cxn ang="0">
                    <a:pos x="52" y="20"/>
                  </a:cxn>
                  <a:cxn ang="0">
                    <a:pos x="55" y="18"/>
                  </a:cxn>
                  <a:cxn ang="0">
                    <a:pos x="57" y="16"/>
                  </a:cxn>
                  <a:cxn ang="0">
                    <a:pos x="58" y="15"/>
                  </a:cxn>
                  <a:cxn ang="0">
                    <a:pos x="60" y="11"/>
                  </a:cxn>
                  <a:cxn ang="0">
                    <a:pos x="60" y="10"/>
                  </a:cxn>
                  <a:cxn ang="0">
                    <a:pos x="58" y="6"/>
                  </a:cxn>
                  <a:cxn ang="0">
                    <a:pos x="55" y="5"/>
                  </a:cxn>
                  <a:cxn ang="0">
                    <a:pos x="53" y="5"/>
                  </a:cxn>
                  <a:cxn ang="0">
                    <a:pos x="50" y="3"/>
                  </a:cxn>
                  <a:cxn ang="0">
                    <a:pos x="48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3" y="1"/>
                  </a:cxn>
                  <a:cxn ang="0">
                    <a:pos x="38" y="1"/>
                  </a:cxn>
                  <a:cxn ang="0">
                    <a:pos x="33" y="0"/>
                  </a:cxn>
                  <a:cxn ang="0">
                    <a:pos x="28" y="0"/>
                  </a:cxn>
                  <a:cxn ang="0">
                    <a:pos x="23" y="1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16" y="1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60" h="25">
                    <a:moveTo>
                      <a:pt x="15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0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8" y="25"/>
                    </a:lnTo>
                    <a:lnTo>
                      <a:pt x="21" y="25"/>
                    </a:lnTo>
                    <a:lnTo>
                      <a:pt x="25" y="25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5" y="23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8" y="21"/>
                    </a:lnTo>
                    <a:lnTo>
                      <a:pt x="52" y="20"/>
                    </a:lnTo>
                    <a:lnTo>
                      <a:pt x="53" y="20"/>
                    </a:lnTo>
                    <a:lnTo>
                      <a:pt x="55" y="18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5"/>
                    </a:lnTo>
                    <a:lnTo>
                      <a:pt x="60" y="13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3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50" y="3"/>
                    </a:lnTo>
                    <a:lnTo>
                      <a:pt x="48" y="3"/>
                    </a:lnTo>
                    <a:lnTo>
                      <a:pt x="48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7" y="3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7877176" y="2517775"/>
                <a:ext cx="95250" cy="39688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5" y="8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8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20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8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8" y="2"/>
                  </a:cxn>
                  <a:cxn ang="0">
                    <a:pos x="17" y="2"/>
                  </a:cxn>
                  <a:cxn ang="0">
                    <a:pos x="17" y="3"/>
                  </a:cxn>
                  <a:cxn ang="0">
                    <a:pos x="17" y="3"/>
                  </a:cxn>
                </a:cxnLst>
                <a:rect l="0" t="0" r="r" b="b"/>
                <a:pathLst>
                  <a:path w="60" h="25">
                    <a:moveTo>
                      <a:pt x="17" y="3"/>
                    </a:moveTo>
                    <a:lnTo>
                      <a:pt x="13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3" y="25"/>
                    </a:lnTo>
                    <a:lnTo>
                      <a:pt x="37" y="25"/>
                    </a:lnTo>
                    <a:lnTo>
                      <a:pt x="39" y="23"/>
                    </a:lnTo>
                    <a:lnTo>
                      <a:pt x="45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7" y="18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3"/>
                    </a:lnTo>
                    <a:lnTo>
                      <a:pt x="49" y="3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7816851" y="2312988"/>
                <a:ext cx="84138" cy="15240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5" y="10"/>
                  </a:cxn>
                  <a:cxn ang="0">
                    <a:pos x="33" y="19"/>
                  </a:cxn>
                  <a:cxn ang="0">
                    <a:pos x="31" y="25"/>
                  </a:cxn>
                  <a:cxn ang="0">
                    <a:pos x="30" y="32"/>
                  </a:cxn>
                  <a:cxn ang="0">
                    <a:pos x="28" y="37"/>
                  </a:cxn>
                  <a:cxn ang="0">
                    <a:pos x="26" y="42"/>
                  </a:cxn>
                  <a:cxn ang="0">
                    <a:pos x="23" y="47"/>
                  </a:cxn>
                  <a:cxn ang="0">
                    <a:pos x="18" y="54"/>
                  </a:cxn>
                  <a:cxn ang="0">
                    <a:pos x="15" y="60"/>
                  </a:cxn>
                  <a:cxn ang="0">
                    <a:pos x="13" y="64"/>
                  </a:cxn>
                  <a:cxn ang="0">
                    <a:pos x="10" y="69"/>
                  </a:cxn>
                  <a:cxn ang="0">
                    <a:pos x="6" y="74"/>
                  </a:cxn>
                  <a:cxn ang="0">
                    <a:pos x="5" y="80"/>
                  </a:cxn>
                  <a:cxn ang="0">
                    <a:pos x="1" y="89"/>
                  </a:cxn>
                  <a:cxn ang="0">
                    <a:pos x="3" y="94"/>
                  </a:cxn>
                  <a:cxn ang="0">
                    <a:pos x="6" y="94"/>
                  </a:cxn>
                  <a:cxn ang="0">
                    <a:pos x="11" y="96"/>
                  </a:cxn>
                  <a:cxn ang="0">
                    <a:pos x="16" y="96"/>
                  </a:cxn>
                  <a:cxn ang="0">
                    <a:pos x="23" y="94"/>
                  </a:cxn>
                  <a:cxn ang="0">
                    <a:pos x="31" y="94"/>
                  </a:cxn>
                  <a:cxn ang="0">
                    <a:pos x="38" y="91"/>
                  </a:cxn>
                  <a:cxn ang="0">
                    <a:pos x="41" y="87"/>
                  </a:cxn>
                  <a:cxn ang="0">
                    <a:pos x="45" y="82"/>
                  </a:cxn>
                  <a:cxn ang="0">
                    <a:pos x="46" y="77"/>
                  </a:cxn>
                  <a:cxn ang="0">
                    <a:pos x="48" y="72"/>
                  </a:cxn>
                  <a:cxn ang="0">
                    <a:pos x="50" y="64"/>
                  </a:cxn>
                  <a:cxn ang="0">
                    <a:pos x="51" y="52"/>
                  </a:cxn>
                  <a:cxn ang="0">
                    <a:pos x="51" y="39"/>
                  </a:cxn>
                  <a:cxn ang="0">
                    <a:pos x="53" y="19"/>
                  </a:cxn>
                  <a:cxn ang="0">
                    <a:pos x="53" y="7"/>
                  </a:cxn>
                  <a:cxn ang="0">
                    <a:pos x="36" y="0"/>
                  </a:cxn>
                </a:cxnLst>
                <a:rect l="0" t="0" r="r" b="b"/>
                <a:pathLst>
                  <a:path w="53" h="96">
                    <a:moveTo>
                      <a:pt x="36" y="0"/>
                    </a:moveTo>
                    <a:lnTo>
                      <a:pt x="36" y="4"/>
                    </a:lnTo>
                    <a:lnTo>
                      <a:pt x="36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0" y="32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5" y="44"/>
                    </a:lnTo>
                    <a:lnTo>
                      <a:pt x="23" y="47"/>
                    </a:lnTo>
                    <a:lnTo>
                      <a:pt x="21" y="50"/>
                    </a:lnTo>
                    <a:lnTo>
                      <a:pt x="18" y="54"/>
                    </a:lnTo>
                    <a:lnTo>
                      <a:pt x="16" y="57"/>
                    </a:lnTo>
                    <a:lnTo>
                      <a:pt x="15" y="60"/>
                    </a:lnTo>
                    <a:lnTo>
                      <a:pt x="13" y="62"/>
                    </a:lnTo>
                    <a:lnTo>
                      <a:pt x="13" y="64"/>
                    </a:lnTo>
                    <a:lnTo>
                      <a:pt x="11" y="67"/>
                    </a:lnTo>
                    <a:lnTo>
                      <a:pt x="10" y="69"/>
                    </a:lnTo>
                    <a:lnTo>
                      <a:pt x="8" y="72"/>
                    </a:lnTo>
                    <a:lnTo>
                      <a:pt x="6" y="74"/>
                    </a:lnTo>
                    <a:lnTo>
                      <a:pt x="6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1" y="89"/>
                    </a:lnTo>
                    <a:lnTo>
                      <a:pt x="0" y="92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6" y="94"/>
                    </a:lnTo>
                    <a:lnTo>
                      <a:pt x="10" y="96"/>
                    </a:lnTo>
                    <a:lnTo>
                      <a:pt x="11" y="96"/>
                    </a:lnTo>
                    <a:lnTo>
                      <a:pt x="13" y="96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23" y="94"/>
                    </a:lnTo>
                    <a:lnTo>
                      <a:pt x="28" y="94"/>
                    </a:lnTo>
                    <a:lnTo>
                      <a:pt x="31" y="94"/>
                    </a:lnTo>
                    <a:lnTo>
                      <a:pt x="36" y="92"/>
                    </a:lnTo>
                    <a:lnTo>
                      <a:pt x="38" y="91"/>
                    </a:lnTo>
                    <a:lnTo>
                      <a:pt x="40" y="89"/>
                    </a:lnTo>
                    <a:lnTo>
                      <a:pt x="41" y="87"/>
                    </a:lnTo>
                    <a:lnTo>
                      <a:pt x="43" y="84"/>
                    </a:lnTo>
                    <a:lnTo>
                      <a:pt x="45" y="82"/>
                    </a:lnTo>
                    <a:lnTo>
                      <a:pt x="45" y="80"/>
                    </a:lnTo>
                    <a:lnTo>
                      <a:pt x="46" y="77"/>
                    </a:lnTo>
                    <a:lnTo>
                      <a:pt x="48" y="74"/>
                    </a:lnTo>
                    <a:lnTo>
                      <a:pt x="48" y="72"/>
                    </a:lnTo>
                    <a:lnTo>
                      <a:pt x="48" y="69"/>
                    </a:lnTo>
                    <a:lnTo>
                      <a:pt x="50" y="64"/>
                    </a:lnTo>
                    <a:lnTo>
                      <a:pt x="51" y="57"/>
                    </a:lnTo>
                    <a:lnTo>
                      <a:pt x="51" y="52"/>
                    </a:lnTo>
                    <a:lnTo>
                      <a:pt x="51" y="45"/>
                    </a:lnTo>
                    <a:lnTo>
                      <a:pt x="51" y="39"/>
                    </a:lnTo>
                    <a:lnTo>
                      <a:pt x="53" y="25"/>
                    </a:lnTo>
                    <a:lnTo>
                      <a:pt x="53" y="19"/>
                    </a:lnTo>
                    <a:lnTo>
                      <a:pt x="53" y="14"/>
                    </a:lnTo>
                    <a:lnTo>
                      <a:pt x="53" y="7"/>
                    </a:lnTo>
                    <a:lnTo>
                      <a:pt x="53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7781926" y="2228850"/>
                <a:ext cx="217488" cy="119063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2" y="15"/>
                  </a:cxn>
                  <a:cxn ang="0">
                    <a:pos x="13" y="18"/>
                  </a:cxn>
                  <a:cxn ang="0">
                    <a:pos x="8" y="23"/>
                  </a:cxn>
                  <a:cxn ang="0">
                    <a:pos x="7" y="28"/>
                  </a:cxn>
                  <a:cxn ang="0">
                    <a:pos x="5" y="35"/>
                  </a:cxn>
                  <a:cxn ang="0">
                    <a:pos x="2" y="40"/>
                  </a:cxn>
                  <a:cxn ang="0">
                    <a:pos x="0" y="43"/>
                  </a:cxn>
                  <a:cxn ang="0">
                    <a:pos x="0" y="48"/>
                  </a:cxn>
                  <a:cxn ang="0">
                    <a:pos x="2" y="52"/>
                  </a:cxn>
                  <a:cxn ang="0">
                    <a:pos x="5" y="57"/>
                  </a:cxn>
                  <a:cxn ang="0">
                    <a:pos x="12" y="63"/>
                  </a:cxn>
                  <a:cxn ang="0">
                    <a:pos x="18" y="67"/>
                  </a:cxn>
                  <a:cxn ang="0">
                    <a:pos x="27" y="70"/>
                  </a:cxn>
                  <a:cxn ang="0">
                    <a:pos x="37" y="73"/>
                  </a:cxn>
                  <a:cxn ang="0">
                    <a:pos x="50" y="75"/>
                  </a:cxn>
                  <a:cxn ang="0">
                    <a:pos x="60" y="75"/>
                  </a:cxn>
                  <a:cxn ang="0">
                    <a:pos x="68" y="75"/>
                  </a:cxn>
                  <a:cxn ang="0">
                    <a:pos x="78" y="72"/>
                  </a:cxn>
                  <a:cxn ang="0">
                    <a:pos x="93" y="67"/>
                  </a:cxn>
                  <a:cxn ang="0">
                    <a:pos x="107" y="63"/>
                  </a:cxn>
                  <a:cxn ang="0">
                    <a:pos x="115" y="62"/>
                  </a:cxn>
                  <a:cxn ang="0">
                    <a:pos x="122" y="58"/>
                  </a:cxn>
                  <a:cxn ang="0">
                    <a:pos x="127" y="55"/>
                  </a:cxn>
                  <a:cxn ang="0">
                    <a:pos x="130" y="50"/>
                  </a:cxn>
                  <a:cxn ang="0">
                    <a:pos x="135" y="43"/>
                  </a:cxn>
                  <a:cxn ang="0">
                    <a:pos x="137" y="37"/>
                  </a:cxn>
                  <a:cxn ang="0">
                    <a:pos x="135" y="32"/>
                  </a:cxn>
                  <a:cxn ang="0">
                    <a:pos x="135" y="25"/>
                  </a:cxn>
                  <a:cxn ang="0">
                    <a:pos x="132" y="15"/>
                  </a:cxn>
                  <a:cxn ang="0">
                    <a:pos x="120" y="13"/>
                  </a:cxn>
                  <a:cxn ang="0">
                    <a:pos x="114" y="10"/>
                  </a:cxn>
                  <a:cxn ang="0">
                    <a:pos x="107" y="8"/>
                  </a:cxn>
                  <a:cxn ang="0">
                    <a:pos x="105" y="8"/>
                  </a:cxn>
                  <a:cxn ang="0">
                    <a:pos x="105" y="8"/>
                  </a:cxn>
                  <a:cxn ang="0">
                    <a:pos x="97" y="5"/>
                  </a:cxn>
                  <a:cxn ang="0">
                    <a:pos x="90" y="2"/>
                  </a:cxn>
                  <a:cxn ang="0">
                    <a:pos x="80" y="0"/>
                  </a:cxn>
                  <a:cxn ang="0">
                    <a:pos x="72" y="0"/>
                  </a:cxn>
                  <a:cxn ang="0">
                    <a:pos x="62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42" y="5"/>
                  </a:cxn>
                  <a:cxn ang="0">
                    <a:pos x="37" y="5"/>
                  </a:cxn>
                  <a:cxn ang="0">
                    <a:pos x="35" y="8"/>
                  </a:cxn>
                  <a:cxn ang="0">
                    <a:pos x="35" y="10"/>
                  </a:cxn>
                </a:cxnLst>
                <a:rect l="0" t="0" r="r" b="b"/>
                <a:pathLst>
                  <a:path w="137" h="75">
                    <a:moveTo>
                      <a:pt x="35" y="10"/>
                    </a:moveTo>
                    <a:lnTo>
                      <a:pt x="33" y="12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3" y="15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7" y="27"/>
                    </a:lnTo>
                    <a:lnTo>
                      <a:pt x="7" y="28"/>
                    </a:lnTo>
                    <a:lnTo>
                      <a:pt x="5" y="32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2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5" y="57"/>
                    </a:lnTo>
                    <a:lnTo>
                      <a:pt x="7" y="58"/>
                    </a:lnTo>
                    <a:lnTo>
                      <a:pt x="8" y="62"/>
                    </a:lnTo>
                    <a:lnTo>
                      <a:pt x="12" y="63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18" y="67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7" y="70"/>
                    </a:lnTo>
                    <a:lnTo>
                      <a:pt x="30" y="72"/>
                    </a:lnTo>
                    <a:lnTo>
                      <a:pt x="33" y="72"/>
                    </a:lnTo>
                    <a:lnTo>
                      <a:pt x="37" y="73"/>
                    </a:lnTo>
                    <a:lnTo>
                      <a:pt x="40" y="73"/>
                    </a:lnTo>
                    <a:lnTo>
                      <a:pt x="43" y="73"/>
                    </a:lnTo>
                    <a:lnTo>
                      <a:pt x="50" y="75"/>
                    </a:lnTo>
                    <a:lnTo>
                      <a:pt x="53" y="75"/>
                    </a:lnTo>
                    <a:lnTo>
                      <a:pt x="57" y="75"/>
                    </a:lnTo>
                    <a:lnTo>
                      <a:pt x="60" y="75"/>
                    </a:lnTo>
                    <a:lnTo>
                      <a:pt x="62" y="75"/>
                    </a:lnTo>
                    <a:lnTo>
                      <a:pt x="65" y="75"/>
                    </a:lnTo>
                    <a:lnTo>
                      <a:pt x="68" y="75"/>
                    </a:lnTo>
                    <a:lnTo>
                      <a:pt x="72" y="73"/>
                    </a:lnTo>
                    <a:lnTo>
                      <a:pt x="75" y="73"/>
                    </a:lnTo>
                    <a:lnTo>
                      <a:pt x="78" y="72"/>
                    </a:lnTo>
                    <a:lnTo>
                      <a:pt x="82" y="72"/>
                    </a:lnTo>
                    <a:lnTo>
                      <a:pt x="88" y="70"/>
                    </a:lnTo>
                    <a:lnTo>
                      <a:pt x="93" y="67"/>
                    </a:lnTo>
                    <a:lnTo>
                      <a:pt x="100" y="65"/>
                    </a:lnTo>
                    <a:lnTo>
                      <a:pt x="104" y="65"/>
                    </a:lnTo>
                    <a:lnTo>
                      <a:pt x="107" y="63"/>
                    </a:lnTo>
                    <a:lnTo>
                      <a:pt x="110" y="63"/>
                    </a:lnTo>
                    <a:lnTo>
                      <a:pt x="112" y="63"/>
                    </a:lnTo>
                    <a:lnTo>
                      <a:pt x="115" y="62"/>
                    </a:lnTo>
                    <a:lnTo>
                      <a:pt x="117" y="60"/>
                    </a:lnTo>
                    <a:lnTo>
                      <a:pt x="120" y="60"/>
                    </a:lnTo>
                    <a:lnTo>
                      <a:pt x="122" y="58"/>
                    </a:lnTo>
                    <a:lnTo>
                      <a:pt x="124" y="57"/>
                    </a:lnTo>
                    <a:lnTo>
                      <a:pt x="125" y="57"/>
                    </a:lnTo>
                    <a:lnTo>
                      <a:pt x="127" y="55"/>
                    </a:lnTo>
                    <a:lnTo>
                      <a:pt x="129" y="53"/>
                    </a:lnTo>
                    <a:lnTo>
                      <a:pt x="129" y="52"/>
                    </a:lnTo>
                    <a:lnTo>
                      <a:pt x="130" y="50"/>
                    </a:lnTo>
                    <a:lnTo>
                      <a:pt x="134" y="47"/>
                    </a:lnTo>
                    <a:lnTo>
                      <a:pt x="134" y="45"/>
                    </a:lnTo>
                    <a:lnTo>
                      <a:pt x="135" y="43"/>
                    </a:lnTo>
                    <a:lnTo>
                      <a:pt x="135" y="42"/>
                    </a:lnTo>
                    <a:lnTo>
                      <a:pt x="135" y="38"/>
                    </a:lnTo>
                    <a:lnTo>
                      <a:pt x="137" y="37"/>
                    </a:lnTo>
                    <a:lnTo>
                      <a:pt x="137" y="35"/>
                    </a:lnTo>
                    <a:lnTo>
                      <a:pt x="137" y="33"/>
                    </a:lnTo>
                    <a:lnTo>
                      <a:pt x="135" y="32"/>
                    </a:lnTo>
                    <a:lnTo>
                      <a:pt x="135" y="30"/>
                    </a:lnTo>
                    <a:lnTo>
                      <a:pt x="135" y="27"/>
                    </a:lnTo>
                    <a:lnTo>
                      <a:pt x="135" y="25"/>
                    </a:lnTo>
                    <a:lnTo>
                      <a:pt x="134" y="23"/>
                    </a:lnTo>
                    <a:lnTo>
                      <a:pt x="134" y="20"/>
                    </a:lnTo>
                    <a:lnTo>
                      <a:pt x="132" y="15"/>
                    </a:lnTo>
                    <a:lnTo>
                      <a:pt x="127" y="15"/>
                    </a:lnTo>
                    <a:lnTo>
                      <a:pt x="124" y="13"/>
                    </a:lnTo>
                    <a:lnTo>
                      <a:pt x="120" y="13"/>
                    </a:lnTo>
                    <a:lnTo>
                      <a:pt x="119" y="12"/>
                    </a:lnTo>
                    <a:lnTo>
                      <a:pt x="115" y="12"/>
                    </a:lnTo>
                    <a:lnTo>
                      <a:pt x="114" y="10"/>
                    </a:lnTo>
                    <a:lnTo>
                      <a:pt x="110" y="10"/>
                    </a:lnTo>
                    <a:lnTo>
                      <a:pt x="109" y="10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8"/>
                    </a:lnTo>
                    <a:lnTo>
                      <a:pt x="105" y="8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95" y="3"/>
                    </a:lnTo>
                    <a:lnTo>
                      <a:pt x="92" y="3"/>
                    </a:lnTo>
                    <a:lnTo>
                      <a:pt x="90" y="2"/>
                    </a:lnTo>
                    <a:lnTo>
                      <a:pt x="87" y="2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5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5" y="2"/>
                    </a:lnTo>
                    <a:lnTo>
                      <a:pt x="62" y="2"/>
                    </a:lnTo>
                    <a:lnTo>
                      <a:pt x="58" y="3"/>
                    </a:lnTo>
                    <a:lnTo>
                      <a:pt x="57" y="3"/>
                    </a:lnTo>
                    <a:lnTo>
                      <a:pt x="55" y="3"/>
                    </a:lnTo>
                    <a:lnTo>
                      <a:pt x="53" y="3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7778751" y="2224088"/>
                <a:ext cx="215900" cy="119063"/>
              </a:xfrm>
              <a:custGeom>
                <a:avLst/>
                <a:gdLst/>
                <a:ahLst/>
                <a:cxnLst>
                  <a:cxn ang="0">
                    <a:pos x="29" y="11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9" y="21"/>
                  </a:cxn>
                  <a:cxn ang="0">
                    <a:pos x="5" y="28"/>
                  </a:cxn>
                  <a:cxn ang="0">
                    <a:pos x="4" y="33"/>
                  </a:cxn>
                  <a:cxn ang="0">
                    <a:pos x="0" y="38"/>
                  </a:cxn>
                  <a:cxn ang="0">
                    <a:pos x="0" y="43"/>
                  </a:cxn>
                  <a:cxn ang="0">
                    <a:pos x="0" y="46"/>
                  </a:cxn>
                  <a:cxn ang="0">
                    <a:pos x="2" y="51"/>
                  </a:cxn>
                  <a:cxn ang="0">
                    <a:pos x="4" y="56"/>
                  </a:cxn>
                  <a:cxn ang="0">
                    <a:pos x="10" y="61"/>
                  </a:cxn>
                  <a:cxn ang="0">
                    <a:pos x="19" y="66"/>
                  </a:cxn>
                  <a:cxn ang="0">
                    <a:pos x="27" y="70"/>
                  </a:cxn>
                  <a:cxn ang="0">
                    <a:pos x="35" y="71"/>
                  </a:cxn>
                  <a:cxn ang="0">
                    <a:pos x="45" y="73"/>
                  </a:cxn>
                  <a:cxn ang="0">
                    <a:pos x="55" y="75"/>
                  </a:cxn>
                  <a:cxn ang="0">
                    <a:pos x="65" y="73"/>
                  </a:cxn>
                  <a:cxn ang="0">
                    <a:pos x="74" y="71"/>
                  </a:cxn>
                  <a:cxn ang="0">
                    <a:pos x="87" y="68"/>
                  </a:cxn>
                  <a:cxn ang="0">
                    <a:pos x="104" y="63"/>
                  </a:cxn>
                  <a:cxn ang="0">
                    <a:pos x="112" y="61"/>
                  </a:cxn>
                  <a:cxn ang="0">
                    <a:pos x="119" y="58"/>
                  </a:cxn>
                  <a:cxn ang="0">
                    <a:pos x="124" y="55"/>
                  </a:cxn>
                  <a:cxn ang="0">
                    <a:pos x="129" y="50"/>
                  </a:cxn>
                  <a:cxn ang="0">
                    <a:pos x="134" y="43"/>
                  </a:cxn>
                  <a:cxn ang="0">
                    <a:pos x="136" y="38"/>
                  </a:cxn>
                  <a:cxn ang="0">
                    <a:pos x="136" y="31"/>
                  </a:cxn>
                  <a:cxn ang="0">
                    <a:pos x="136" y="26"/>
                  </a:cxn>
                  <a:cxn ang="0">
                    <a:pos x="132" y="18"/>
                  </a:cxn>
                  <a:cxn ang="0">
                    <a:pos x="124" y="13"/>
                  </a:cxn>
                  <a:cxn ang="0">
                    <a:pos x="116" y="10"/>
                  </a:cxn>
                  <a:cxn ang="0">
                    <a:pos x="109" y="8"/>
                  </a:cxn>
                  <a:cxn ang="0">
                    <a:pos x="106" y="8"/>
                  </a:cxn>
                  <a:cxn ang="0">
                    <a:pos x="104" y="6"/>
                  </a:cxn>
                  <a:cxn ang="0">
                    <a:pos x="101" y="5"/>
                  </a:cxn>
                  <a:cxn ang="0">
                    <a:pos x="92" y="1"/>
                  </a:cxn>
                  <a:cxn ang="0">
                    <a:pos x="84" y="0"/>
                  </a:cxn>
                  <a:cxn ang="0">
                    <a:pos x="74" y="0"/>
                  </a:cxn>
                  <a:cxn ang="0">
                    <a:pos x="64" y="0"/>
                  </a:cxn>
                  <a:cxn ang="0">
                    <a:pos x="55" y="3"/>
                  </a:cxn>
                  <a:cxn ang="0">
                    <a:pos x="50" y="3"/>
                  </a:cxn>
                  <a:cxn ang="0">
                    <a:pos x="42" y="3"/>
                  </a:cxn>
                  <a:cxn ang="0">
                    <a:pos x="37" y="3"/>
                  </a:cxn>
                  <a:cxn ang="0">
                    <a:pos x="35" y="6"/>
                  </a:cxn>
                  <a:cxn ang="0">
                    <a:pos x="35" y="8"/>
                  </a:cxn>
                </a:cxnLst>
                <a:rect l="0" t="0" r="r" b="b"/>
                <a:pathLst>
                  <a:path w="136" h="75">
                    <a:moveTo>
                      <a:pt x="35" y="10"/>
                    </a:moveTo>
                    <a:lnTo>
                      <a:pt x="32" y="10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4" y="13"/>
                    </a:lnTo>
                    <a:lnTo>
                      <a:pt x="20" y="15"/>
                    </a:lnTo>
                    <a:lnTo>
                      <a:pt x="19" y="15"/>
                    </a:lnTo>
                    <a:lnTo>
                      <a:pt x="15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9" y="21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2" y="51"/>
                    </a:lnTo>
                    <a:lnTo>
                      <a:pt x="2" y="53"/>
                    </a:lnTo>
                    <a:lnTo>
                      <a:pt x="4" y="55"/>
                    </a:lnTo>
                    <a:lnTo>
                      <a:pt x="4" y="56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0" y="61"/>
                    </a:lnTo>
                    <a:lnTo>
                      <a:pt x="14" y="63"/>
                    </a:lnTo>
                    <a:lnTo>
                      <a:pt x="15" y="65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4" y="68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2" y="71"/>
                    </a:lnTo>
                    <a:lnTo>
                      <a:pt x="35" y="71"/>
                    </a:lnTo>
                    <a:lnTo>
                      <a:pt x="39" y="73"/>
                    </a:lnTo>
                    <a:lnTo>
                      <a:pt x="42" y="73"/>
                    </a:lnTo>
                    <a:lnTo>
                      <a:pt x="45" y="73"/>
                    </a:lnTo>
                    <a:lnTo>
                      <a:pt x="49" y="73"/>
                    </a:lnTo>
                    <a:lnTo>
                      <a:pt x="52" y="73"/>
                    </a:lnTo>
                    <a:lnTo>
                      <a:pt x="55" y="75"/>
                    </a:lnTo>
                    <a:lnTo>
                      <a:pt x="59" y="75"/>
                    </a:lnTo>
                    <a:lnTo>
                      <a:pt x="62" y="73"/>
                    </a:lnTo>
                    <a:lnTo>
                      <a:pt x="65" y="73"/>
                    </a:lnTo>
                    <a:lnTo>
                      <a:pt x="69" y="73"/>
                    </a:lnTo>
                    <a:lnTo>
                      <a:pt x="72" y="73"/>
                    </a:lnTo>
                    <a:lnTo>
                      <a:pt x="74" y="71"/>
                    </a:lnTo>
                    <a:lnTo>
                      <a:pt x="77" y="71"/>
                    </a:lnTo>
                    <a:lnTo>
                      <a:pt x="80" y="70"/>
                    </a:lnTo>
                    <a:lnTo>
                      <a:pt x="87" y="68"/>
                    </a:lnTo>
                    <a:lnTo>
                      <a:pt x="94" y="66"/>
                    </a:lnTo>
                    <a:lnTo>
                      <a:pt x="101" y="65"/>
                    </a:lnTo>
                    <a:lnTo>
                      <a:pt x="104" y="63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2" y="61"/>
                    </a:lnTo>
                    <a:lnTo>
                      <a:pt x="114" y="61"/>
                    </a:lnTo>
                    <a:lnTo>
                      <a:pt x="117" y="60"/>
                    </a:lnTo>
                    <a:lnTo>
                      <a:pt x="119" y="58"/>
                    </a:lnTo>
                    <a:lnTo>
                      <a:pt x="121" y="58"/>
                    </a:lnTo>
                    <a:lnTo>
                      <a:pt x="122" y="56"/>
                    </a:lnTo>
                    <a:lnTo>
                      <a:pt x="124" y="55"/>
                    </a:lnTo>
                    <a:lnTo>
                      <a:pt x="126" y="53"/>
                    </a:lnTo>
                    <a:lnTo>
                      <a:pt x="127" y="51"/>
                    </a:lnTo>
                    <a:lnTo>
                      <a:pt x="129" y="50"/>
                    </a:lnTo>
                    <a:lnTo>
                      <a:pt x="131" y="50"/>
                    </a:lnTo>
                    <a:lnTo>
                      <a:pt x="132" y="46"/>
                    </a:lnTo>
                    <a:lnTo>
                      <a:pt x="134" y="43"/>
                    </a:lnTo>
                    <a:lnTo>
                      <a:pt x="134" y="41"/>
                    </a:lnTo>
                    <a:lnTo>
                      <a:pt x="136" y="40"/>
                    </a:lnTo>
                    <a:lnTo>
                      <a:pt x="136" y="38"/>
                    </a:lnTo>
                    <a:lnTo>
                      <a:pt x="136" y="36"/>
                    </a:lnTo>
                    <a:lnTo>
                      <a:pt x="136" y="35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6" y="28"/>
                    </a:lnTo>
                    <a:lnTo>
                      <a:pt x="136" y="26"/>
                    </a:lnTo>
                    <a:lnTo>
                      <a:pt x="134" y="25"/>
                    </a:lnTo>
                    <a:lnTo>
                      <a:pt x="134" y="23"/>
                    </a:lnTo>
                    <a:lnTo>
                      <a:pt x="132" y="18"/>
                    </a:lnTo>
                    <a:lnTo>
                      <a:pt x="131" y="15"/>
                    </a:lnTo>
                    <a:lnTo>
                      <a:pt x="127" y="13"/>
                    </a:lnTo>
                    <a:lnTo>
                      <a:pt x="124" y="13"/>
                    </a:lnTo>
                    <a:lnTo>
                      <a:pt x="121" y="11"/>
                    </a:lnTo>
                    <a:lnTo>
                      <a:pt x="117" y="11"/>
                    </a:lnTo>
                    <a:lnTo>
                      <a:pt x="116" y="10"/>
                    </a:lnTo>
                    <a:lnTo>
                      <a:pt x="112" y="10"/>
                    </a:lnTo>
                    <a:lnTo>
                      <a:pt x="111" y="10"/>
                    </a:lnTo>
                    <a:lnTo>
                      <a:pt x="109" y="8"/>
                    </a:lnTo>
                    <a:lnTo>
                      <a:pt x="107" y="8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6"/>
                    </a:lnTo>
                    <a:lnTo>
                      <a:pt x="101" y="5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0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7" y="0"/>
                    </a:lnTo>
                    <a:lnTo>
                      <a:pt x="64" y="0"/>
                    </a:lnTo>
                    <a:lnTo>
                      <a:pt x="60" y="1"/>
                    </a:lnTo>
                    <a:lnTo>
                      <a:pt x="57" y="1"/>
                    </a:lnTo>
                    <a:lnTo>
                      <a:pt x="55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9" y="3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7794626" y="2451100"/>
                <a:ext cx="95250" cy="39688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7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2" y="14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4" y="25"/>
                  </a:cxn>
                  <a:cxn ang="0">
                    <a:pos x="20" y="25"/>
                  </a:cxn>
                  <a:cxn ang="0">
                    <a:pos x="25" y="25"/>
                  </a:cxn>
                  <a:cxn ang="0">
                    <a:pos x="30" y="25"/>
                  </a:cxn>
                  <a:cxn ang="0">
                    <a:pos x="37" y="25"/>
                  </a:cxn>
                  <a:cxn ang="0">
                    <a:pos x="45" y="22"/>
                  </a:cxn>
                  <a:cxn ang="0">
                    <a:pos x="47" y="22"/>
                  </a:cxn>
                  <a:cxn ang="0">
                    <a:pos x="52" y="20"/>
                  </a:cxn>
                  <a:cxn ang="0">
                    <a:pos x="55" y="19"/>
                  </a:cxn>
                  <a:cxn ang="0">
                    <a:pos x="59" y="17"/>
                  </a:cxn>
                  <a:cxn ang="0">
                    <a:pos x="60" y="15"/>
                  </a:cxn>
                  <a:cxn ang="0">
                    <a:pos x="60" y="12"/>
                  </a:cxn>
                  <a:cxn ang="0">
                    <a:pos x="60" y="10"/>
                  </a:cxn>
                  <a:cxn ang="0">
                    <a:pos x="59" y="7"/>
                  </a:cxn>
                  <a:cxn ang="0">
                    <a:pos x="57" y="5"/>
                  </a:cxn>
                  <a:cxn ang="0">
                    <a:pos x="54" y="5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0" y="2"/>
                  </a:cxn>
                  <a:cxn ang="0">
                    <a:pos x="35" y="0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2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7" y="4"/>
                  </a:cxn>
                  <a:cxn ang="0">
                    <a:pos x="17" y="4"/>
                  </a:cxn>
                </a:cxnLst>
                <a:rect l="0" t="0" r="r" b="b"/>
                <a:pathLst>
                  <a:path w="60" h="25">
                    <a:moveTo>
                      <a:pt x="17" y="4"/>
                    </a:moveTo>
                    <a:lnTo>
                      <a:pt x="14" y="5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5" y="25"/>
                    </a:lnTo>
                    <a:lnTo>
                      <a:pt x="29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7" y="25"/>
                    </a:lnTo>
                    <a:lnTo>
                      <a:pt x="39" y="24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0" y="15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92"/>
              <p:cNvSpPr>
                <a:spLocks/>
              </p:cNvSpPr>
              <p:nvPr/>
            </p:nvSpPr>
            <p:spPr bwMode="auto">
              <a:xfrm>
                <a:off x="7794626" y="2449513"/>
                <a:ext cx="93663" cy="39688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9" y="23"/>
                  </a:cxn>
                  <a:cxn ang="0">
                    <a:pos x="14" y="25"/>
                  </a:cxn>
                  <a:cxn ang="0">
                    <a:pos x="19" y="25"/>
                  </a:cxn>
                  <a:cxn ang="0">
                    <a:pos x="24" y="25"/>
                  </a:cxn>
                  <a:cxn ang="0">
                    <a:pos x="30" y="25"/>
                  </a:cxn>
                  <a:cxn ang="0">
                    <a:pos x="35" y="25"/>
                  </a:cxn>
                  <a:cxn ang="0">
                    <a:pos x="44" y="21"/>
                  </a:cxn>
                  <a:cxn ang="0">
                    <a:pos x="47" y="21"/>
                  </a:cxn>
                  <a:cxn ang="0">
                    <a:pos x="50" y="21"/>
                  </a:cxn>
                  <a:cxn ang="0">
                    <a:pos x="54" y="20"/>
                  </a:cxn>
                  <a:cxn ang="0">
                    <a:pos x="57" y="16"/>
                  </a:cxn>
                  <a:cxn ang="0">
                    <a:pos x="59" y="15"/>
                  </a:cxn>
                  <a:cxn ang="0">
                    <a:pos x="59" y="11"/>
                  </a:cxn>
                  <a:cxn ang="0">
                    <a:pos x="59" y="10"/>
                  </a:cxn>
                  <a:cxn ang="0">
                    <a:pos x="59" y="6"/>
                  </a:cxn>
                  <a:cxn ang="0">
                    <a:pos x="55" y="5"/>
                  </a:cxn>
                  <a:cxn ang="0">
                    <a:pos x="52" y="5"/>
                  </a:cxn>
                  <a:cxn ang="0">
                    <a:pos x="50" y="5"/>
                  </a:cxn>
                  <a:cxn ang="0">
                    <a:pos x="49" y="3"/>
                  </a:cxn>
                  <a:cxn ang="0">
                    <a:pos x="47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5" y="3"/>
                  </a:cxn>
                  <a:cxn ang="0">
                    <a:pos x="44" y="3"/>
                  </a:cxn>
                  <a:cxn ang="0">
                    <a:pos x="39" y="1"/>
                  </a:cxn>
                  <a:cxn ang="0">
                    <a:pos x="34" y="0"/>
                  </a:cxn>
                  <a:cxn ang="0">
                    <a:pos x="29" y="1"/>
                  </a:cxn>
                  <a:cxn ang="0">
                    <a:pos x="24" y="1"/>
                  </a:cxn>
                  <a:cxn ang="0">
                    <a:pos x="20" y="1"/>
                  </a:cxn>
                  <a:cxn ang="0">
                    <a:pos x="17" y="1"/>
                  </a:cxn>
                  <a:cxn ang="0">
                    <a:pos x="15" y="3"/>
                  </a:cxn>
                  <a:cxn ang="0">
                    <a:pos x="15" y="3"/>
                  </a:cxn>
                  <a:cxn ang="0">
                    <a:pos x="15" y="5"/>
                  </a:cxn>
                </a:cxnLst>
                <a:rect l="0" t="0" r="r" b="b"/>
                <a:pathLst>
                  <a:path w="59" h="25">
                    <a:moveTo>
                      <a:pt x="15" y="5"/>
                    </a:moveTo>
                    <a:lnTo>
                      <a:pt x="12" y="5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2" y="25"/>
                    </a:lnTo>
                    <a:lnTo>
                      <a:pt x="35" y="25"/>
                    </a:lnTo>
                    <a:lnTo>
                      <a:pt x="39" y="23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0" y="21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5" y="18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59" y="13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10"/>
                    </a:lnTo>
                    <a:lnTo>
                      <a:pt x="59" y="8"/>
                    </a:lnTo>
                    <a:lnTo>
                      <a:pt x="59" y="6"/>
                    </a:lnTo>
                    <a:lnTo>
                      <a:pt x="57" y="6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9" y="5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0" y="1"/>
                    </a:lnTo>
                    <a:lnTo>
                      <a:pt x="29" y="1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93"/>
              <p:cNvSpPr>
                <a:spLocks/>
              </p:cNvSpPr>
              <p:nvPr/>
            </p:nvSpPr>
            <p:spPr bwMode="auto">
              <a:xfrm>
                <a:off x="7631113" y="2287588"/>
                <a:ext cx="115888" cy="203200"/>
              </a:xfrm>
              <a:custGeom>
                <a:avLst/>
                <a:gdLst/>
                <a:ahLst/>
                <a:cxnLst>
                  <a:cxn ang="0">
                    <a:pos x="50" y="3"/>
                  </a:cxn>
                  <a:cxn ang="0">
                    <a:pos x="48" y="10"/>
                  </a:cxn>
                  <a:cxn ang="0">
                    <a:pos x="48" y="16"/>
                  </a:cxn>
                  <a:cxn ang="0">
                    <a:pos x="46" y="21"/>
                  </a:cxn>
                  <a:cxn ang="0">
                    <a:pos x="45" y="26"/>
                  </a:cxn>
                  <a:cxn ang="0">
                    <a:pos x="43" y="35"/>
                  </a:cxn>
                  <a:cxn ang="0">
                    <a:pos x="40" y="43"/>
                  </a:cxn>
                  <a:cxn ang="0">
                    <a:pos x="38" y="50"/>
                  </a:cxn>
                  <a:cxn ang="0">
                    <a:pos x="35" y="56"/>
                  </a:cxn>
                  <a:cxn ang="0">
                    <a:pos x="31" y="61"/>
                  </a:cxn>
                  <a:cxn ang="0">
                    <a:pos x="28" y="68"/>
                  </a:cxn>
                  <a:cxn ang="0">
                    <a:pos x="21" y="78"/>
                  </a:cxn>
                  <a:cxn ang="0">
                    <a:pos x="18" y="83"/>
                  </a:cxn>
                  <a:cxn ang="0">
                    <a:pos x="15" y="90"/>
                  </a:cxn>
                  <a:cxn ang="0">
                    <a:pos x="11" y="96"/>
                  </a:cxn>
                  <a:cxn ang="0">
                    <a:pos x="8" y="105"/>
                  </a:cxn>
                  <a:cxn ang="0">
                    <a:pos x="5" y="112"/>
                  </a:cxn>
                  <a:cxn ang="0">
                    <a:pos x="3" y="117"/>
                  </a:cxn>
                  <a:cxn ang="0">
                    <a:pos x="1" y="123"/>
                  </a:cxn>
                  <a:cxn ang="0">
                    <a:pos x="3" y="127"/>
                  </a:cxn>
                  <a:cxn ang="0">
                    <a:pos x="10" y="128"/>
                  </a:cxn>
                  <a:cxn ang="0">
                    <a:pos x="15" y="128"/>
                  </a:cxn>
                  <a:cxn ang="0">
                    <a:pos x="21" y="128"/>
                  </a:cxn>
                  <a:cxn ang="0">
                    <a:pos x="28" y="128"/>
                  </a:cxn>
                  <a:cxn ang="0">
                    <a:pos x="36" y="128"/>
                  </a:cxn>
                  <a:cxn ang="0">
                    <a:pos x="50" y="125"/>
                  </a:cxn>
                  <a:cxn ang="0">
                    <a:pos x="55" y="120"/>
                  </a:cxn>
                  <a:cxn ang="0">
                    <a:pos x="58" y="115"/>
                  </a:cxn>
                  <a:cxn ang="0">
                    <a:pos x="61" y="108"/>
                  </a:cxn>
                  <a:cxn ang="0">
                    <a:pos x="65" y="102"/>
                  </a:cxn>
                  <a:cxn ang="0">
                    <a:pos x="66" y="93"/>
                  </a:cxn>
                  <a:cxn ang="0">
                    <a:pos x="68" y="85"/>
                  </a:cxn>
                  <a:cxn ang="0">
                    <a:pos x="70" y="78"/>
                  </a:cxn>
                  <a:cxn ang="0">
                    <a:pos x="70" y="60"/>
                  </a:cxn>
                  <a:cxn ang="0">
                    <a:pos x="71" y="43"/>
                  </a:cxn>
                  <a:cxn ang="0">
                    <a:pos x="71" y="25"/>
                  </a:cxn>
                  <a:cxn ang="0">
                    <a:pos x="73" y="8"/>
                  </a:cxn>
                  <a:cxn ang="0">
                    <a:pos x="50" y="0"/>
                  </a:cxn>
                </a:cxnLst>
                <a:rect l="0" t="0" r="r" b="b"/>
                <a:pathLst>
                  <a:path w="73" h="128">
                    <a:moveTo>
                      <a:pt x="50" y="0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8" y="10"/>
                    </a:lnTo>
                    <a:lnTo>
                      <a:pt x="48" y="13"/>
                    </a:lnTo>
                    <a:lnTo>
                      <a:pt x="48" y="16"/>
                    </a:lnTo>
                    <a:lnTo>
                      <a:pt x="46" y="18"/>
                    </a:lnTo>
                    <a:lnTo>
                      <a:pt x="46" y="21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5" y="30"/>
                    </a:lnTo>
                    <a:lnTo>
                      <a:pt x="43" y="35"/>
                    </a:lnTo>
                    <a:lnTo>
                      <a:pt x="41" y="38"/>
                    </a:lnTo>
                    <a:lnTo>
                      <a:pt x="40" y="43"/>
                    </a:lnTo>
                    <a:lnTo>
                      <a:pt x="38" y="46"/>
                    </a:lnTo>
                    <a:lnTo>
                      <a:pt x="38" y="50"/>
                    </a:lnTo>
                    <a:lnTo>
                      <a:pt x="36" y="53"/>
                    </a:lnTo>
                    <a:lnTo>
                      <a:pt x="35" y="56"/>
                    </a:lnTo>
                    <a:lnTo>
                      <a:pt x="33" y="60"/>
                    </a:lnTo>
                    <a:lnTo>
                      <a:pt x="31" y="61"/>
                    </a:lnTo>
                    <a:lnTo>
                      <a:pt x="30" y="65"/>
                    </a:lnTo>
                    <a:lnTo>
                      <a:pt x="28" y="68"/>
                    </a:lnTo>
                    <a:lnTo>
                      <a:pt x="25" y="73"/>
                    </a:lnTo>
                    <a:lnTo>
                      <a:pt x="21" y="78"/>
                    </a:lnTo>
                    <a:lnTo>
                      <a:pt x="20" y="80"/>
                    </a:lnTo>
                    <a:lnTo>
                      <a:pt x="18" y="83"/>
                    </a:lnTo>
                    <a:lnTo>
                      <a:pt x="16" y="86"/>
                    </a:lnTo>
                    <a:lnTo>
                      <a:pt x="15" y="90"/>
                    </a:lnTo>
                    <a:lnTo>
                      <a:pt x="13" y="93"/>
                    </a:lnTo>
                    <a:lnTo>
                      <a:pt x="11" y="96"/>
                    </a:lnTo>
                    <a:lnTo>
                      <a:pt x="10" y="100"/>
                    </a:lnTo>
                    <a:lnTo>
                      <a:pt x="8" y="105"/>
                    </a:lnTo>
                    <a:lnTo>
                      <a:pt x="6" y="110"/>
                    </a:lnTo>
                    <a:lnTo>
                      <a:pt x="5" y="112"/>
                    </a:lnTo>
                    <a:lnTo>
                      <a:pt x="3" y="115"/>
                    </a:lnTo>
                    <a:lnTo>
                      <a:pt x="3" y="117"/>
                    </a:lnTo>
                    <a:lnTo>
                      <a:pt x="1" y="120"/>
                    </a:lnTo>
                    <a:lnTo>
                      <a:pt x="1" y="123"/>
                    </a:lnTo>
                    <a:lnTo>
                      <a:pt x="0" y="125"/>
                    </a:lnTo>
                    <a:lnTo>
                      <a:pt x="3" y="127"/>
                    </a:lnTo>
                    <a:lnTo>
                      <a:pt x="6" y="127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8" y="128"/>
                    </a:lnTo>
                    <a:lnTo>
                      <a:pt x="21" y="128"/>
                    </a:lnTo>
                    <a:lnTo>
                      <a:pt x="25" y="128"/>
                    </a:lnTo>
                    <a:lnTo>
                      <a:pt x="28" y="128"/>
                    </a:lnTo>
                    <a:lnTo>
                      <a:pt x="31" y="128"/>
                    </a:lnTo>
                    <a:lnTo>
                      <a:pt x="36" y="128"/>
                    </a:lnTo>
                    <a:lnTo>
                      <a:pt x="43" y="127"/>
                    </a:lnTo>
                    <a:lnTo>
                      <a:pt x="50" y="125"/>
                    </a:lnTo>
                    <a:lnTo>
                      <a:pt x="51" y="123"/>
                    </a:lnTo>
                    <a:lnTo>
                      <a:pt x="55" y="120"/>
                    </a:lnTo>
                    <a:lnTo>
                      <a:pt x="56" y="117"/>
                    </a:lnTo>
                    <a:lnTo>
                      <a:pt x="58" y="115"/>
                    </a:lnTo>
                    <a:lnTo>
                      <a:pt x="60" y="112"/>
                    </a:lnTo>
                    <a:lnTo>
                      <a:pt x="61" y="108"/>
                    </a:lnTo>
                    <a:lnTo>
                      <a:pt x="63" y="105"/>
                    </a:lnTo>
                    <a:lnTo>
                      <a:pt x="65" y="102"/>
                    </a:lnTo>
                    <a:lnTo>
                      <a:pt x="65" y="96"/>
                    </a:lnTo>
                    <a:lnTo>
                      <a:pt x="66" y="93"/>
                    </a:lnTo>
                    <a:lnTo>
                      <a:pt x="66" y="90"/>
                    </a:lnTo>
                    <a:lnTo>
                      <a:pt x="68" y="85"/>
                    </a:lnTo>
                    <a:lnTo>
                      <a:pt x="68" y="81"/>
                    </a:lnTo>
                    <a:lnTo>
                      <a:pt x="70" y="78"/>
                    </a:lnTo>
                    <a:lnTo>
                      <a:pt x="70" y="70"/>
                    </a:lnTo>
                    <a:lnTo>
                      <a:pt x="70" y="60"/>
                    </a:lnTo>
                    <a:lnTo>
                      <a:pt x="71" y="51"/>
                    </a:lnTo>
                    <a:lnTo>
                      <a:pt x="71" y="43"/>
                    </a:lnTo>
                    <a:lnTo>
                      <a:pt x="71" y="35"/>
                    </a:lnTo>
                    <a:lnTo>
                      <a:pt x="71" y="25"/>
                    </a:lnTo>
                    <a:lnTo>
                      <a:pt x="71" y="16"/>
                    </a:lnTo>
                    <a:lnTo>
                      <a:pt x="73" y="8"/>
                    </a:lnTo>
                    <a:lnTo>
                      <a:pt x="73" y="0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AA4400"/>
              </a:solidFill>
              <a:ln w="0">
                <a:solidFill>
                  <a:srgbClr val="AA44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94"/>
              <p:cNvSpPr>
                <a:spLocks/>
              </p:cNvSpPr>
              <p:nvPr/>
            </p:nvSpPr>
            <p:spPr bwMode="auto">
              <a:xfrm>
                <a:off x="7581901" y="2170113"/>
                <a:ext cx="298450" cy="161925"/>
              </a:xfrm>
              <a:custGeom>
                <a:avLst/>
                <a:gdLst/>
                <a:ahLst/>
                <a:cxnLst>
                  <a:cxn ang="0">
                    <a:pos x="41" y="17"/>
                  </a:cxn>
                  <a:cxn ang="0">
                    <a:pos x="29" y="20"/>
                  </a:cxn>
                  <a:cxn ang="0">
                    <a:pos x="19" y="25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2"/>
                  </a:cxn>
                  <a:cxn ang="0">
                    <a:pos x="6" y="47"/>
                  </a:cxn>
                  <a:cxn ang="0">
                    <a:pos x="2" y="54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72"/>
                  </a:cxn>
                  <a:cxn ang="0">
                    <a:pos x="7" y="77"/>
                  </a:cxn>
                  <a:cxn ang="0">
                    <a:pos x="16" y="85"/>
                  </a:cxn>
                  <a:cxn ang="0">
                    <a:pos x="26" y="92"/>
                  </a:cxn>
                  <a:cxn ang="0">
                    <a:pos x="37" y="97"/>
                  </a:cxn>
                  <a:cxn ang="0">
                    <a:pos x="51" y="100"/>
                  </a:cxn>
                  <a:cxn ang="0">
                    <a:pos x="64" y="102"/>
                  </a:cxn>
                  <a:cxn ang="0">
                    <a:pos x="77" y="102"/>
                  </a:cxn>
                  <a:cxn ang="0">
                    <a:pos x="91" y="102"/>
                  </a:cxn>
                  <a:cxn ang="0">
                    <a:pos x="102" y="100"/>
                  </a:cxn>
                  <a:cxn ang="0">
                    <a:pos x="121" y="95"/>
                  </a:cxn>
                  <a:cxn ang="0">
                    <a:pos x="143" y="89"/>
                  </a:cxn>
                  <a:cxn ang="0">
                    <a:pos x="154" y="85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8" y="70"/>
                  </a:cxn>
                  <a:cxn ang="0">
                    <a:pos x="183" y="64"/>
                  </a:cxn>
                  <a:cxn ang="0">
                    <a:pos x="186" y="55"/>
                  </a:cxn>
                  <a:cxn ang="0">
                    <a:pos x="188" y="49"/>
                  </a:cxn>
                  <a:cxn ang="0">
                    <a:pos x="186" y="40"/>
                  </a:cxn>
                  <a:cxn ang="0">
                    <a:pos x="184" y="32"/>
                  </a:cxn>
                  <a:cxn ang="0">
                    <a:pos x="179" y="22"/>
                  </a:cxn>
                  <a:cxn ang="0">
                    <a:pos x="166" y="17"/>
                  </a:cxn>
                  <a:cxn ang="0">
                    <a:pos x="156" y="13"/>
                  </a:cxn>
                  <a:cxn ang="0">
                    <a:pos x="149" y="12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3" y="10"/>
                  </a:cxn>
                  <a:cxn ang="0">
                    <a:pos x="143" y="10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3" y="2"/>
                  </a:cxn>
                  <a:cxn ang="0">
                    <a:pos x="111" y="0"/>
                  </a:cxn>
                  <a:cxn ang="0">
                    <a:pos x="97" y="0"/>
                  </a:cxn>
                  <a:cxn ang="0">
                    <a:pos x="84" y="3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5"/>
                  </a:cxn>
                  <a:cxn ang="0">
                    <a:pos x="51" y="7"/>
                  </a:cxn>
                  <a:cxn ang="0">
                    <a:pos x="49" y="8"/>
                  </a:cxn>
                  <a:cxn ang="0">
                    <a:pos x="49" y="12"/>
                  </a:cxn>
                  <a:cxn ang="0">
                    <a:pos x="49" y="15"/>
                  </a:cxn>
                </a:cxnLst>
                <a:rect l="0" t="0" r="r" b="b"/>
                <a:pathLst>
                  <a:path w="188" h="102">
                    <a:moveTo>
                      <a:pt x="49" y="15"/>
                    </a:moveTo>
                    <a:lnTo>
                      <a:pt x="46" y="15"/>
                    </a:lnTo>
                    <a:lnTo>
                      <a:pt x="41" y="17"/>
                    </a:lnTo>
                    <a:lnTo>
                      <a:pt x="37" y="18"/>
                    </a:lnTo>
                    <a:lnTo>
                      <a:pt x="32" y="18"/>
                    </a:lnTo>
                    <a:lnTo>
                      <a:pt x="29" y="20"/>
                    </a:lnTo>
                    <a:lnTo>
                      <a:pt x="26" y="22"/>
                    </a:lnTo>
                    <a:lnTo>
                      <a:pt x="22" y="23"/>
                    </a:lnTo>
                    <a:lnTo>
                      <a:pt x="19" y="25"/>
                    </a:lnTo>
                    <a:lnTo>
                      <a:pt x="17" y="27"/>
                    </a:lnTo>
                    <a:lnTo>
                      <a:pt x="14" y="28"/>
                    </a:lnTo>
                    <a:lnTo>
                      <a:pt x="12" y="32"/>
                    </a:lnTo>
                    <a:lnTo>
                      <a:pt x="11" y="34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40"/>
                    </a:lnTo>
                    <a:lnTo>
                      <a:pt x="7" y="42"/>
                    </a:lnTo>
                    <a:lnTo>
                      <a:pt x="7" y="44"/>
                    </a:lnTo>
                    <a:lnTo>
                      <a:pt x="7" y="45"/>
                    </a:lnTo>
                    <a:lnTo>
                      <a:pt x="6" y="47"/>
                    </a:lnTo>
                    <a:lnTo>
                      <a:pt x="6" y="50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4"/>
                    </a:lnTo>
                    <a:lnTo>
                      <a:pt x="6" y="75"/>
                    </a:lnTo>
                    <a:lnTo>
                      <a:pt x="7" y="77"/>
                    </a:lnTo>
                    <a:lnTo>
                      <a:pt x="9" y="80"/>
                    </a:lnTo>
                    <a:lnTo>
                      <a:pt x="12" y="84"/>
                    </a:lnTo>
                    <a:lnTo>
                      <a:pt x="16" y="85"/>
                    </a:lnTo>
                    <a:lnTo>
                      <a:pt x="19" y="89"/>
                    </a:lnTo>
                    <a:lnTo>
                      <a:pt x="22" y="90"/>
                    </a:lnTo>
                    <a:lnTo>
                      <a:pt x="26" y="92"/>
                    </a:lnTo>
                    <a:lnTo>
                      <a:pt x="29" y="94"/>
                    </a:lnTo>
                    <a:lnTo>
                      <a:pt x="34" y="95"/>
                    </a:lnTo>
                    <a:lnTo>
                      <a:pt x="37" y="97"/>
                    </a:lnTo>
                    <a:lnTo>
                      <a:pt x="41" y="99"/>
                    </a:lnTo>
                    <a:lnTo>
                      <a:pt x="46" y="99"/>
                    </a:lnTo>
                    <a:lnTo>
                      <a:pt x="51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2"/>
                    </a:lnTo>
                    <a:lnTo>
                      <a:pt x="77" y="102"/>
                    </a:lnTo>
                    <a:lnTo>
                      <a:pt x="82" y="102"/>
                    </a:lnTo>
                    <a:lnTo>
                      <a:pt x="86" y="102"/>
                    </a:lnTo>
                    <a:lnTo>
                      <a:pt x="91" y="102"/>
                    </a:lnTo>
                    <a:lnTo>
                      <a:pt x="94" y="102"/>
                    </a:lnTo>
                    <a:lnTo>
                      <a:pt x="99" y="100"/>
                    </a:lnTo>
                    <a:lnTo>
                      <a:pt x="102" y="100"/>
                    </a:lnTo>
                    <a:lnTo>
                      <a:pt x="107" y="99"/>
                    </a:lnTo>
                    <a:lnTo>
                      <a:pt x="113" y="97"/>
                    </a:lnTo>
                    <a:lnTo>
                      <a:pt x="121" y="95"/>
                    </a:lnTo>
                    <a:lnTo>
                      <a:pt x="129" y="92"/>
                    </a:lnTo>
                    <a:lnTo>
                      <a:pt x="138" y="89"/>
                    </a:lnTo>
                    <a:lnTo>
                      <a:pt x="143" y="89"/>
                    </a:lnTo>
                    <a:lnTo>
                      <a:pt x="146" y="87"/>
                    </a:lnTo>
                    <a:lnTo>
                      <a:pt x="151" y="87"/>
                    </a:lnTo>
                    <a:lnTo>
                      <a:pt x="154" y="85"/>
                    </a:lnTo>
                    <a:lnTo>
                      <a:pt x="158" y="84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8" y="80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5"/>
                    </a:lnTo>
                    <a:lnTo>
                      <a:pt x="176" y="72"/>
                    </a:lnTo>
                    <a:lnTo>
                      <a:pt x="178" y="70"/>
                    </a:lnTo>
                    <a:lnTo>
                      <a:pt x="179" y="69"/>
                    </a:lnTo>
                    <a:lnTo>
                      <a:pt x="181" y="65"/>
                    </a:lnTo>
                    <a:lnTo>
                      <a:pt x="183" y="64"/>
                    </a:lnTo>
                    <a:lnTo>
                      <a:pt x="184" y="62"/>
                    </a:lnTo>
                    <a:lnTo>
                      <a:pt x="184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8" y="50"/>
                    </a:lnTo>
                    <a:lnTo>
                      <a:pt x="188" y="49"/>
                    </a:lnTo>
                    <a:lnTo>
                      <a:pt x="188" y="45"/>
                    </a:lnTo>
                    <a:lnTo>
                      <a:pt x="188" y="42"/>
                    </a:lnTo>
                    <a:lnTo>
                      <a:pt x="186" y="40"/>
                    </a:lnTo>
                    <a:lnTo>
                      <a:pt x="186" y="37"/>
                    </a:lnTo>
                    <a:lnTo>
                      <a:pt x="186" y="35"/>
                    </a:lnTo>
                    <a:lnTo>
                      <a:pt x="184" y="32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18"/>
                    </a:lnTo>
                    <a:lnTo>
                      <a:pt x="166" y="17"/>
                    </a:lnTo>
                    <a:lnTo>
                      <a:pt x="163" y="17"/>
                    </a:lnTo>
                    <a:lnTo>
                      <a:pt x="159" y="15"/>
                    </a:lnTo>
                    <a:lnTo>
                      <a:pt x="156" y="13"/>
                    </a:lnTo>
                    <a:lnTo>
                      <a:pt x="153" y="13"/>
                    </a:lnTo>
                    <a:lnTo>
                      <a:pt x="149" y="13"/>
                    </a:lnTo>
                    <a:lnTo>
                      <a:pt x="149" y="12"/>
                    </a:lnTo>
                    <a:lnTo>
                      <a:pt x="148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3" y="1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1" y="8"/>
                    </a:lnTo>
                    <a:lnTo>
                      <a:pt x="138" y="7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8" y="3"/>
                    </a:lnTo>
                    <a:lnTo>
                      <a:pt x="123" y="2"/>
                    </a:lnTo>
                    <a:lnTo>
                      <a:pt x="119" y="2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0"/>
                    </a:lnTo>
                    <a:lnTo>
                      <a:pt x="94" y="0"/>
                    </a:lnTo>
                    <a:lnTo>
                      <a:pt x="89" y="2"/>
                    </a:lnTo>
                    <a:lnTo>
                      <a:pt x="84" y="3"/>
                    </a:lnTo>
                    <a:lnTo>
                      <a:pt x="79" y="3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3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95"/>
              <p:cNvSpPr>
                <a:spLocks/>
              </p:cNvSpPr>
              <p:nvPr/>
            </p:nvSpPr>
            <p:spPr bwMode="auto">
              <a:xfrm>
                <a:off x="7577138" y="2159000"/>
                <a:ext cx="296863" cy="165100"/>
              </a:xfrm>
              <a:custGeom>
                <a:avLst/>
                <a:gdLst/>
                <a:ahLst/>
                <a:cxnLst>
                  <a:cxn ang="0">
                    <a:pos x="40" y="17"/>
                  </a:cxn>
                  <a:cxn ang="0">
                    <a:pos x="29" y="22"/>
                  </a:cxn>
                  <a:cxn ang="0">
                    <a:pos x="19" y="27"/>
                  </a:cxn>
                  <a:cxn ang="0">
                    <a:pos x="12" y="32"/>
                  </a:cxn>
                  <a:cxn ang="0">
                    <a:pos x="9" y="39"/>
                  </a:cxn>
                  <a:cxn ang="0">
                    <a:pos x="7" y="44"/>
                  </a:cxn>
                  <a:cxn ang="0">
                    <a:pos x="5" y="49"/>
                  </a:cxn>
                  <a:cxn ang="0">
                    <a:pos x="2" y="54"/>
                  </a:cxn>
                  <a:cxn ang="0">
                    <a:pos x="0" y="61"/>
                  </a:cxn>
                  <a:cxn ang="0">
                    <a:pos x="0" y="67"/>
                  </a:cxn>
                  <a:cxn ang="0">
                    <a:pos x="2" y="72"/>
                  </a:cxn>
                  <a:cxn ang="0">
                    <a:pos x="7" y="79"/>
                  </a:cxn>
                  <a:cxn ang="0">
                    <a:pos x="15" y="87"/>
                  </a:cxn>
                  <a:cxn ang="0">
                    <a:pos x="25" y="94"/>
                  </a:cxn>
                  <a:cxn ang="0">
                    <a:pos x="37" y="97"/>
                  </a:cxn>
                  <a:cxn ang="0">
                    <a:pos x="50" y="101"/>
                  </a:cxn>
                  <a:cxn ang="0">
                    <a:pos x="64" y="102"/>
                  </a:cxn>
                  <a:cxn ang="0">
                    <a:pos x="77" y="104"/>
                  </a:cxn>
                  <a:cxn ang="0">
                    <a:pos x="90" y="104"/>
                  </a:cxn>
                  <a:cxn ang="0">
                    <a:pos x="102" y="101"/>
                  </a:cxn>
                  <a:cxn ang="0">
                    <a:pos x="121" y="96"/>
                  </a:cxn>
                  <a:cxn ang="0">
                    <a:pos x="142" y="91"/>
                  </a:cxn>
                  <a:cxn ang="0">
                    <a:pos x="154" y="87"/>
                  </a:cxn>
                  <a:cxn ang="0">
                    <a:pos x="164" y="82"/>
                  </a:cxn>
                  <a:cxn ang="0">
                    <a:pos x="171" y="77"/>
                  </a:cxn>
                  <a:cxn ang="0">
                    <a:pos x="177" y="72"/>
                  </a:cxn>
                  <a:cxn ang="0">
                    <a:pos x="182" y="66"/>
                  </a:cxn>
                  <a:cxn ang="0">
                    <a:pos x="186" y="57"/>
                  </a:cxn>
                  <a:cxn ang="0">
                    <a:pos x="187" y="49"/>
                  </a:cxn>
                  <a:cxn ang="0">
                    <a:pos x="186" y="41"/>
                  </a:cxn>
                  <a:cxn ang="0">
                    <a:pos x="184" y="34"/>
                  </a:cxn>
                  <a:cxn ang="0">
                    <a:pos x="179" y="22"/>
                  </a:cxn>
                  <a:cxn ang="0">
                    <a:pos x="166" y="19"/>
                  </a:cxn>
                  <a:cxn ang="0">
                    <a:pos x="154" y="15"/>
                  </a:cxn>
                  <a:cxn ang="0">
                    <a:pos x="149" y="14"/>
                  </a:cxn>
                  <a:cxn ang="0">
                    <a:pos x="146" y="12"/>
                  </a:cxn>
                  <a:cxn ang="0">
                    <a:pos x="144" y="12"/>
                  </a:cxn>
                  <a:cxn ang="0">
                    <a:pos x="142" y="12"/>
                  </a:cxn>
                  <a:cxn ang="0">
                    <a:pos x="142" y="12"/>
                  </a:cxn>
                  <a:cxn ang="0">
                    <a:pos x="144" y="12"/>
                  </a:cxn>
                  <a:cxn ang="0">
                    <a:pos x="134" y="7"/>
                  </a:cxn>
                  <a:cxn ang="0">
                    <a:pos x="122" y="4"/>
                  </a:cxn>
                  <a:cxn ang="0">
                    <a:pos x="110" y="2"/>
                  </a:cxn>
                  <a:cxn ang="0">
                    <a:pos x="97" y="2"/>
                  </a:cxn>
                  <a:cxn ang="0">
                    <a:pos x="84" y="4"/>
                  </a:cxn>
                  <a:cxn ang="0">
                    <a:pos x="74" y="5"/>
                  </a:cxn>
                  <a:cxn ang="0">
                    <a:pos x="64" y="5"/>
                  </a:cxn>
                  <a:cxn ang="0">
                    <a:pos x="57" y="7"/>
                  </a:cxn>
                  <a:cxn ang="0">
                    <a:pos x="50" y="9"/>
                  </a:cxn>
                  <a:cxn ang="0">
                    <a:pos x="49" y="10"/>
                  </a:cxn>
                  <a:cxn ang="0">
                    <a:pos x="49" y="14"/>
                  </a:cxn>
                  <a:cxn ang="0">
                    <a:pos x="49" y="15"/>
                  </a:cxn>
                </a:cxnLst>
                <a:rect l="0" t="0" r="r" b="b"/>
                <a:pathLst>
                  <a:path w="187" h="104">
                    <a:moveTo>
                      <a:pt x="49" y="15"/>
                    </a:moveTo>
                    <a:lnTo>
                      <a:pt x="45" y="17"/>
                    </a:lnTo>
                    <a:lnTo>
                      <a:pt x="40" y="17"/>
                    </a:lnTo>
                    <a:lnTo>
                      <a:pt x="37" y="19"/>
                    </a:lnTo>
                    <a:lnTo>
                      <a:pt x="32" y="20"/>
                    </a:lnTo>
                    <a:lnTo>
                      <a:pt x="29" y="22"/>
                    </a:lnTo>
                    <a:lnTo>
                      <a:pt x="25" y="24"/>
                    </a:lnTo>
                    <a:lnTo>
                      <a:pt x="22" y="25"/>
                    </a:lnTo>
                    <a:lnTo>
                      <a:pt x="19" y="27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2" y="32"/>
                    </a:lnTo>
                    <a:lnTo>
                      <a:pt x="10" y="35"/>
                    </a:lnTo>
                    <a:lnTo>
                      <a:pt x="9" y="37"/>
                    </a:lnTo>
                    <a:lnTo>
                      <a:pt x="9" y="39"/>
                    </a:lnTo>
                    <a:lnTo>
                      <a:pt x="9" y="41"/>
                    </a:lnTo>
                    <a:lnTo>
                      <a:pt x="9" y="42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7" y="47"/>
                    </a:lnTo>
                    <a:lnTo>
                      <a:pt x="5" y="49"/>
                    </a:lnTo>
                    <a:lnTo>
                      <a:pt x="3" y="51"/>
                    </a:lnTo>
                    <a:lnTo>
                      <a:pt x="3" y="52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1"/>
                    </a:lnTo>
                    <a:lnTo>
                      <a:pt x="2" y="72"/>
                    </a:lnTo>
                    <a:lnTo>
                      <a:pt x="3" y="76"/>
                    </a:lnTo>
                    <a:lnTo>
                      <a:pt x="5" y="77"/>
                    </a:lnTo>
                    <a:lnTo>
                      <a:pt x="7" y="79"/>
                    </a:lnTo>
                    <a:lnTo>
                      <a:pt x="9" y="82"/>
                    </a:lnTo>
                    <a:lnTo>
                      <a:pt x="12" y="84"/>
                    </a:lnTo>
                    <a:lnTo>
                      <a:pt x="15" y="87"/>
                    </a:lnTo>
                    <a:lnTo>
                      <a:pt x="19" y="89"/>
                    </a:lnTo>
                    <a:lnTo>
                      <a:pt x="22" y="92"/>
                    </a:lnTo>
                    <a:lnTo>
                      <a:pt x="25" y="94"/>
                    </a:lnTo>
                    <a:lnTo>
                      <a:pt x="29" y="96"/>
                    </a:lnTo>
                    <a:lnTo>
                      <a:pt x="32" y="97"/>
                    </a:lnTo>
                    <a:lnTo>
                      <a:pt x="37" y="97"/>
                    </a:lnTo>
                    <a:lnTo>
                      <a:pt x="40" y="99"/>
                    </a:lnTo>
                    <a:lnTo>
                      <a:pt x="45" y="101"/>
                    </a:lnTo>
                    <a:lnTo>
                      <a:pt x="50" y="101"/>
                    </a:lnTo>
                    <a:lnTo>
                      <a:pt x="54" y="102"/>
                    </a:lnTo>
                    <a:lnTo>
                      <a:pt x="59" y="102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72" y="104"/>
                    </a:lnTo>
                    <a:lnTo>
                      <a:pt x="77" y="104"/>
                    </a:lnTo>
                    <a:lnTo>
                      <a:pt x="82" y="104"/>
                    </a:lnTo>
                    <a:lnTo>
                      <a:pt x="85" y="104"/>
                    </a:lnTo>
                    <a:lnTo>
                      <a:pt x="90" y="104"/>
                    </a:lnTo>
                    <a:lnTo>
                      <a:pt x="94" y="102"/>
                    </a:lnTo>
                    <a:lnTo>
                      <a:pt x="99" y="102"/>
                    </a:lnTo>
                    <a:lnTo>
                      <a:pt x="102" y="101"/>
                    </a:lnTo>
                    <a:lnTo>
                      <a:pt x="107" y="101"/>
                    </a:lnTo>
                    <a:lnTo>
                      <a:pt x="112" y="99"/>
                    </a:lnTo>
                    <a:lnTo>
                      <a:pt x="121" y="96"/>
                    </a:lnTo>
                    <a:lnTo>
                      <a:pt x="129" y="94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6" y="89"/>
                    </a:lnTo>
                    <a:lnTo>
                      <a:pt x="151" y="87"/>
                    </a:lnTo>
                    <a:lnTo>
                      <a:pt x="154" y="87"/>
                    </a:lnTo>
                    <a:lnTo>
                      <a:pt x="157" y="86"/>
                    </a:lnTo>
                    <a:lnTo>
                      <a:pt x="161" y="84"/>
                    </a:lnTo>
                    <a:lnTo>
                      <a:pt x="164" y="82"/>
                    </a:lnTo>
                    <a:lnTo>
                      <a:pt x="166" y="81"/>
                    </a:lnTo>
                    <a:lnTo>
                      <a:pt x="169" y="79"/>
                    </a:lnTo>
                    <a:lnTo>
                      <a:pt x="171" y="77"/>
                    </a:lnTo>
                    <a:lnTo>
                      <a:pt x="174" y="76"/>
                    </a:lnTo>
                    <a:lnTo>
                      <a:pt x="176" y="74"/>
                    </a:lnTo>
                    <a:lnTo>
                      <a:pt x="177" y="72"/>
                    </a:lnTo>
                    <a:lnTo>
                      <a:pt x="179" y="69"/>
                    </a:lnTo>
                    <a:lnTo>
                      <a:pt x="181" y="67"/>
                    </a:lnTo>
                    <a:lnTo>
                      <a:pt x="182" y="66"/>
                    </a:lnTo>
                    <a:lnTo>
                      <a:pt x="184" y="62"/>
                    </a:lnTo>
                    <a:lnTo>
                      <a:pt x="184" y="61"/>
                    </a:lnTo>
                    <a:lnTo>
                      <a:pt x="186" y="57"/>
                    </a:lnTo>
                    <a:lnTo>
                      <a:pt x="186" y="54"/>
                    </a:lnTo>
                    <a:lnTo>
                      <a:pt x="187" y="52"/>
                    </a:lnTo>
                    <a:lnTo>
                      <a:pt x="187" y="49"/>
                    </a:lnTo>
                    <a:lnTo>
                      <a:pt x="187" y="47"/>
                    </a:lnTo>
                    <a:lnTo>
                      <a:pt x="187" y="44"/>
                    </a:lnTo>
                    <a:lnTo>
                      <a:pt x="186" y="41"/>
                    </a:lnTo>
                    <a:lnTo>
                      <a:pt x="186" y="39"/>
                    </a:lnTo>
                    <a:lnTo>
                      <a:pt x="184" y="35"/>
                    </a:lnTo>
                    <a:lnTo>
                      <a:pt x="184" y="34"/>
                    </a:lnTo>
                    <a:lnTo>
                      <a:pt x="182" y="30"/>
                    </a:lnTo>
                    <a:lnTo>
                      <a:pt x="182" y="27"/>
                    </a:lnTo>
                    <a:lnTo>
                      <a:pt x="179" y="22"/>
                    </a:lnTo>
                    <a:lnTo>
                      <a:pt x="174" y="20"/>
                    </a:lnTo>
                    <a:lnTo>
                      <a:pt x="171" y="20"/>
                    </a:lnTo>
                    <a:lnTo>
                      <a:pt x="166" y="19"/>
                    </a:lnTo>
                    <a:lnTo>
                      <a:pt x="162" y="17"/>
                    </a:lnTo>
                    <a:lnTo>
                      <a:pt x="157" y="17"/>
                    </a:lnTo>
                    <a:lnTo>
                      <a:pt x="154" y="15"/>
                    </a:lnTo>
                    <a:lnTo>
                      <a:pt x="152" y="15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7" y="14"/>
                    </a:lnTo>
                    <a:lnTo>
                      <a:pt x="146" y="14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1" y="10"/>
                    </a:lnTo>
                    <a:lnTo>
                      <a:pt x="137" y="9"/>
                    </a:lnTo>
                    <a:lnTo>
                      <a:pt x="134" y="7"/>
                    </a:lnTo>
                    <a:lnTo>
                      <a:pt x="131" y="5"/>
                    </a:lnTo>
                    <a:lnTo>
                      <a:pt x="127" y="4"/>
                    </a:lnTo>
                    <a:lnTo>
                      <a:pt x="122" y="4"/>
                    </a:lnTo>
                    <a:lnTo>
                      <a:pt x="119" y="2"/>
                    </a:lnTo>
                    <a:lnTo>
                      <a:pt x="116" y="2"/>
                    </a:lnTo>
                    <a:lnTo>
                      <a:pt x="110" y="2"/>
                    </a:lnTo>
                    <a:lnTo>
                      <a:pt x="107" y="0"/>
                    </a:lnTo>
                    <a:lnTo>
                      <a:pt x="102" y="0"/>
                    </a:lnTo>
                    <a:lnTo>
                      <a:pt x="97" y="2"/>
                    </a:lnTo>
                    <a:lnTo>
                      <a:pt x="94" y="2"/>
                    </a:lnTo>
                    <a:lnTo>
                      <a:pt x="89" y="2"/>
                    </a:lnTo>
                    <a:lnTo>
                      <a:pt x="84" y="4"/>
                    </a:lnTo>
                    <a:lnTo>
                      <a:pt x="79" y="5"/>
                    </a:lnTo>
                    <a:lnTo>
                      <a:pt x="77" y="5"/>
                    </a:lnTo>
                    <a:lnTo>
                      <a:pt x="74" y="5"/>
                    </a:lnTo>
                    <a:lnTo>
                      <a:pt x="72" y="5"/>
                    </a:lnTo>
                    <a:lnTo>
                      <a:pt x="69" y="5"/>
                    </a:lnTo>
                    <a:lnTo>
                      <a:pt x="64" y="5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0" y="9"/>
                    </a:lnTo>
                    <a:lnTo>
                      <a:pt x="50" y="9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5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7600951" y="2474913"/>
                <a:ext cx="130175" cy="55563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4" y="7"/>
                  </a:cxn>
                  <a:cxn ang="0">
                    <a:pos x="10" y="9"/>
                  </a:cxn>
                  <a:cxn ang="0">
                    <a:pos x="7" y="10"/>
                  </a:cxn>
                  <a:cxn ang="0">
                    <a:pos x="5" y="12"/>
                  </a:cxn>
                  <a:cxn ang="0">
                    <a:pos x="4" y="14"/>
                  </a:cxn>
                  <a:cxn ang="0">
                    <a:pos x="4" y="15"/>
                  </a:cxn>
                  <a:cxn ang="0">
                    <a:pos x="2" y="17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5"/>
                  </a:cxn>
                  <a:cxn ang="0">
                    <a:pos x="5" y="29"/>
                  </a:cxn>
                  <a:cxn ang="0">
                    <a:pos x="12" y="32"/>
                  </a:cxn>
                  <a:cxn ang="0">
                    <a:pos x="19" y="34"/>
                  </a:cxn>
                  <a:cxn ang="0">
                    <a:pos x="25" y="35"/>
                  </a:cxn>
                  <a:cxn ang="0">
                    <a:pos x="34" y="35"/>
                  </a:cxn>
                  <a:cxn ang="0">
                    <a:pos x="42" y="35"/>
                  </a:cxn>
                  <a:cxn ang="0">
                    <a:pos x="49" y="34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9" y="29"/>
                  </a:cxn>
                  <a:cxn ang="0">
                    <a:pos x="70" y="29"/>
                  </a:cxn>
                  <a:cxn ang="0">
                    <a:pos x="74" y="27"/>
                  </a:cxn>
                  <a:cxn ang="0">
                    <a:pos x="77" y="25"/>
                  </a:cxn>
                  <a:cxn ang="0">
                    <a:pos x="80" y="22"/>
                  </a:cxn>
                  <a:cxn ang="0">
                    <a:pos x="82" y="20"/>
                  </a:cxn>
                  <a:cxn ang="0">
                    <a:pos x="82" y="19"/>
                  </a:cxn>
                  <a:cxn ang="0">
                    <a:pos x="82" y="17"/>
                  </a:cxn>
                  <a:cxn ang="0">
                    <a:pos x="82" y="14"/>
                  </a:cxn>
                  <a:cxn ang="0">
                    <a:pos x="80" y="10"/>
                  </a:cxn>
                  <a:cxn ang="0">
                    <a:pos x="77" y="7"/>
                  </a:cxn>
                  <a:cxn ang="0">
                    <a:pos x="74" y="7"/>
                  </a:cxn>
                  <a:cxn ang="0">
                    <a:pos x="70" y="5"/>
                  </a:cxn>
                  <a:cxn ang="0">
                    <a:pos x="67" y="5"/>
                  </a:cxn>
                  <a:cxn ang="0">
                    <a:pos x="65" y="5"/>
                  </a:cxn>
                  <a:cxn ang="0">
                    <a:pos x="64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60" y="4"/>
                  </a:cxn>
                  <a:cxn ang="0">
                    <a:pos x="54" y="2"/>
                  </a:cxn>
                  <a:cxn ang="0">
                    <a:pos x="47" y="0"/>
                  </a:cxn>
                  <a:cxn ang="0">
                    <a:pos x="39" y="2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2" y="5"/>
                  </a:cxn>
                  <a:cxn ang="0">
                    <a:pos x="22" y="5"/>
                  </a:cxn>
                </a:cxnLst>
                <a:rect l="0" t="0" r="r" b="b"/>
                <a:pathLst>
                  <a:path w="82" h="35">
                    <a:moveTo>
                      <a:pt x="22" y="5"/>
                    </a:moveTo>
                    <a:lnTo>
                      <a:pt x="19" y="7"/>
                    </a:lnTo>
                    <a:lnTo>
                      <a:pt x="15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4" y="27"/>
                    </a:lnTo>
                    <a:lnTo>
                      <a:pt x="5" y="29"/>
                    </a:lnTo>
                    <a:lnTo>
                      <a:pt x="9" y="30"/>
                    </a:lnTo>
                    <a:lnTo>
                      <a:pt x="12" y="32"/>
                    </a:lnTo>
                    <a:lnTo>
                      <a:pt x="15" y="32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4" y="35"/>
                    </a:lnTo>
                    <a:lnTo>
                      <a:pt x="39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2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5" y="30"/>
                    </a:lnTo>
                    <a:lnTo>
                      <a:pt x="67" y="30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0" y="29"/>
                    </a:lnTo>
                    <a:lnTo>
                      <a:pt x="72" y="29"/>
                    </a:lnTo>
                    <a:lnTo>
                      <a:pt x="74" y="27"/>
                    </a:lnTo>
                    <a:lnTo>
                      <a:pt x="75" y="27"/>
                    </a:lnTo>
                    <a:lnTo>
                      <a:pt x="77" y="25"/>
                    </a:lnTo>
                    <a:lnTo>
                      <a:pt x="79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79" y="9"/>
                    </a:lnTo>
                    <a:lnTo>
                      <a:pt x="77" y="7"/>
                    </a:lnTo>
                    <a:lnTo>
                      <a:pt x="75" y="7"/>
                    </a:lnTo>
                    <a:lnTo>
                      <a:pt x="74" y="7"/>
                    </a:lnTo>
                    <a:lnTo>
                      <a:pt x="72" y="7"/>
                    </a:lnTo>
                    <a:lnTo>
                      <a:pt x="70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0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0" y="2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5"/>
                    </a:lnTo>
                    <a:close/>
                  </a:path>
                </a:pathLst>
              </a:custGeom>
              <a:solidFill>
                <a:srgbClr val="AAD400"/>
              </a:solidFill>
              <a:ln w="0">
                <a:solidFill>
                  <a:srgbClr val="CC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7599363" y="2473325"/>
                <a:ext cx="128588" cy="55563"/>
              </a:xfrm>
              <a:custGeom>
                <a:avLst/>
                <a:gdLst/>
                <a:ahLst/>
                <a:cxnLst>
                  <a:cxn ang="0">
                    <a:pos x="18" y="5"/>
                  </a:cxn>
                  <a:cxn ang="0">
                    <a:pos x="13" y="6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3" y="15"/>
                  </a:cxn>
                  <a:cxn ang="0">
                    <a:pos x="1" y="16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5" y="28"/>
                  </a:cxn>
                  <a:cxn ang="0">
                    <a:pos x="11" y="31"/>
                  </a:cxn>
                  <a:cxn ang="0">
                    <a:pos x="18" y="33"/>
                  </a:cxn>
                  <a:cxn ang="0">
                    <a:pos x="26" y="33"/>
                  </a:cxn>
                  <a:cxn ang="0">
                    <a:pos x="33" y="35"/>
                  </a:cxn>
                  <a:cxn ang="0">
                    <a:pos x="41" y="35"/>
                  </a:cxn>
                  <a:cxn ang="0">
                    <a:pos x="48" y="33"/>
                  </a:cxn>
                  <a:cxn ang="0">
                    <a:pos x="60" y="30"/>
                  </a:cxn>
                  <a:cxn ang="0">
                    <a:pos x="65" y="30"/>
                  </a:cxn>
                  <a:cxn ang="0">
                    <a:pos x="68" y="28"/>
                  </a:cxn>
                  <a:cxn ang="0">
                    <a:pos x="70" y="28"/>
                  </a:cxn>
                  <a:cxn ang="0">
                    <a:pos x="73" y="26"/>
                  </a:cxn>
                  <a:cxn ang="0">
                    <a:pos x="76" y="25"/>
                  </a:cxn>
                  <a:cxn ang="0">
                    <a:pos x="80" y="21"/>
                  </a:cxn>
                  <a:cxn ang="0">
                    <a:pos x="81" y="20"/>
                  </a:cxn>
                  <a:cxn ang="0">
                    <a:pos x="81" y="18"/>
                  </a:cxn>
                  <a:cxn ang="0">
                    <a:pos x="81" y="16"/>
                  </a:cxn>
                  <a:cxn ang="0">
                    <a:pos x="81" y="13"/>
                  </a:cxn>
                  <a:cxn ang="0">
                    <a:pos x="80" y="10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70" y="5"/>
                  </a:cxn>
                  <a:cxn ang="0">
                    <a:pos x="66" y="5"/>
                  </a:cxn>
                  <a:cxn ang="0">
                    <a:pos x="65" y="5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3" y="3"/>
                  </a:cxn>
                  <a:cxn ang="0">
                    <a:pos x="60" y="3"/>
                  </a:cxn>
                  <a:cxn ang="0">
                    <a:pos x="53" y="1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5" y="1"/>
                  </a:cxn>
                  <a:cxn ang="0">
                    <a:pos x="33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81" h="35">
                    <a:moveTo>
                      <a:pt x="21" y="5"/>
                    </a:moveTo>
                    <a:lnTo>
                      <a:pt x="18" y="5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1" y="16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8" y="30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18" y="33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3" y="35"/>
                    </a:lnTo>
                    <a:lnTo>
                      <a:pt x="38" y="35"/>
                    </a:lnTo>
                    <a:lnTo>
                      <a:pt x="41" y="35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53" y="31"/>
                    </a:lnTo>
                    <a:lnTo>
                      <a:pt x="60" y="30"/>
                    </a:lnTo>
                    <a:lnTo>
                      <a:pt x="61" y="30"/>
                    </a:lnTo>
                    <a:lnTo>
                      <a:pt x="65" y="30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6"/>
                    </a:lnTo>
                    <a:lnTo>
                      <a:pt x="75" y="25"/>
                    </a:lnTo>
                    <a:lnTo>
                      <a:pt x="76" y="25"/>
                    </a:lnTo>
                    <a:lnTo>
                      <a:pt x="78" y="23"/>
                    </a:lnTo>
                    <a:lnTo>
                      <a:pt x="80" y="21"/>
                    </a:lnTo>
                    <a:lnTo>
                      <a:pt x="80" y="20"/>
                    </a:lnTo>
                    <a:lnTo>
                      <a:pt x="81" y="20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1" y="15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0" y="10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5"/>
                    </a:lnTo>
                    <a:lnTo>
                      <a:pt x="70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5" y="5"/>
                    </a:lnTo>
                    <a:lnTo>
                      <a:pt x="65" y="5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1"/>
                    </a:lnTo>
                    <a:lnTo>
                      <a:pt x="53" y="1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B2B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12" name="Rechteck 111"/>
            <p:cNvSpPr/>
            <p:nvPr/>
          </p:nvSpPr>
          <p:spPr>
            <a:xfrm>
              <a:off x="702823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A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8191655" y="4087753"/>
              <a:ext cx="33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600" b="1" dirty="0" smtClean="0">
                  <a:solidFill>
                    <a:schemeClr val="bg1"/>
                  </a:solidFill>
                </a:rPr>
                <a:t>B</a:t>
              </a:r>
              <a:endParaRPr lang="en-GB" sz="2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5" name="Object 6"/>
          <p:cNvGraphicFramePr>
            <a:graphicFrameLocks noGrp="1" noChangeAspect="1"/>
          </p:cNvGraphicFramePr>
          <p:nvPr/>
        </p:nvGraphicFramePr>
        <p:xfrm>
          <a:off x="2577838" y="3553763"/>
          <a:ext cx="1989137" cy="973137"/>
        </p:xfrm>
        <a:graphic>
          <a:graphicData uri="http://schemas.openxmlformats.org/presentationml/2006/ole">
            <p:oleObj spid="_x0000_s38930" name="Formel" r:id="rId11" imgW="1028254" imgH="482391" progId="">
              <p:embed/>
            </p:oleObj>
          </a:graphicData>
        </a:graphic>
      </p:graphicFrame>
      <p:graphicFrame>
        <p:nvGraphicFramePr>
          <p:cNvPr id="116" name="Object 6"/>
          <p:cNvGraphicFramePr>
            <a:graphicFrameLocks noGrp="1" noChangeAspect="1"/>
          </p:cNvGraphicFramePr>
          <p:nvPr/>
        </p:nvGraphicFramePr>
        <p:xfrm>
          <a:off x="4651250" y="3553763"/>
          <a:ext cx="1497013" cy="973137"/>
        </p:xfrm>
        <a:graphic>
          <a:graphicData uri="http://schemas.openxmlformats.org/presentationml/2006/ole">
            <p:oleObj spid="_x0000_s38931" name="Formel" r:id="rId12" imgW="774364" imgH="482391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Einfluss</a:t>
            </a:r>
            <a:r>
              <a:rPr lang="en-GB" dirty="0" smtClean="0"/>
              <a:t> von Migration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342195" y="441469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mit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 rot="16200000">
            <a:off x="-456809" y="200902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ohne</a:t>
            </a:r>
            <a:r>
              <a:rPr lang="en-GB" sz="2000" dirty="0" smtClean="0">
                <a:solidFill>
                  <a:srgbClr val="2B5681"/>
                </a:solidFill>
              </a:rPr>
              <a:t> Migration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5696" y="83671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2B5681"/>
                </a:solidFill>
              </a:rPr>
              <a:t>unabhängige</a:t>
            </a:r>
            <a:r>
              <a:rPr lang="en-GB" sz="2000" dirty="0" smtClean="0">
                <a:solidFill>
                  <a:srgbClr val="2B5681"/>
                </a:solidFill>
              </a:rPr>
              <a:t>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52120" y="836712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2B5681"/>
                </a:solidFill>
              </a:rPr>
              <a:t>neg. </a:t>
            </a:r>
            <a:r>
              <a:rPr lang="en-GB" sz="2000" dirty="0" err="1" smtClean="0">
                <a:solidFill>
                  <a:srgbClr val="2B5681"/>
                </a:solidFill>
              </a:rPr>
              <a:t>korrel</a:t>
            </a:r>
            <a:r>
              <a:rPr lang="en-GB" sz="2000" dirty="0" smtClean="0">
                <a:solidFill>
                  <a:srgbClr val="2B5681"/>
                </a:solidFill>
              </a:rPr>
              <a:t>. </a:t>
            </a:r>
            <a:r>
              <a:rPr lang="en-GB" sz="2000" dirty="0" err="1" smtClean="0">
                <a:solidFill>
                  <a:srgbClr val="2B5681"/>
                </a:solidFill>
              </a:rPr>
              <a:t>Umwelt</a:t>
            </a:r>
            <a:endParaRPr lang="en-GB" sz="2000" dirty="0">
              <a:solidFill>
                <a:srgbClr val="2B568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t="16390"/>
          <a:stretch>
            <a:fillRect/>
          </a:stretch>
        </p:blipFill>
        <p:spPr bwMode="auto">
          <a:xfrm>
            <a:off x="5268838" y="1311367"/>
            <a:ext cx="3875162" cy="24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 t="17273"/>
          <a:stretch>
            <a:fillRect/>
          </a:stretch>
        </p:blipFill>
        <p:spPr bwMode="auto">
          <a:xfrm>
            <a:off x="1043608" y="133712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t="17273"/>
          <a:stretch>
            <a:fillRect/>
          </a:stretch>
        </p:blipFill>
        <p:spPr bwMode="auto">
          <a:xfrm>
            <a:off x="1043608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 cstate="print"/>
          <a:srcRect t="17273"/>
          <a:stretch>
            <a:fillRect/>
          </a:stretch>
        </p:blipFill>
        <p:spPr bwMode="auto">
          <a:xfrm>
            <a:off x="5292080" y="3823134"/>
            <a:ext cx="3875162" cy="241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uppieren 27"/>
          <p:cNvGrpSpPr/>
          <p:nvPr/>
        </p:nvGrpSpPr>
        <p:grpSpPr>
          <a:xfrm>
            <a:off x="3707904" y="2924944"/>
            <a:ext cx="4176464" cy="554578"/>
            <a:chOff x="3707904" y="2924944"/>
            <a:chExt cx="4176464" cy="554578"/>
          </a:xfrm>
        </p:grpSpPr>
        <p:sp>
          <p:nvSpPr>
            <p:cNvPr id="14" name="Textfeld 13"/>
            <p:cNvSpPr txBox="1"/>
            <p:nvPr/>
          </p:nvSpPr>
          <p:spPr>
            <a:xfrm>
              <a:off x="4716016" y="3140968"/>
              <a:ext cx="1221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Aussterben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14" idx="3"/>
            </p:cNvCxnSpPr>
            <p:nvPr/>
          </p:nvCxnSpPr>
          <p:spPr bwMode="auto">
            <a:xfrm flipV="1">
              <a:off x="5937825" y="2924944"/>
              <a:ext cx="1442487" cy="38530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Gerade Verbindung mit Pfeil 17"/>
            <p:cNvCxnSpPr>
              <a:stCxn id="14" idx="3"/>
            </p:cNvCxnSpPr>
            <p:nvPr/>
          </p:nvCxnSpPr>
          <p:spPr bwMode="auto">
            <a:xfrm flipV="1">
              <a:off x="5937825" y="2996953"/>
              <a:ext cx="1946543" cy="3132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Gerade Verbindung mit Pfeil 20"/>
            <p:cNvCxnSpPr>
              <a:stCxn id="14" idx="1"/>
            </p:cNvCxnSpPr>
            <p:nvPr/>
          </p:nvCxnSpPr>
          <p:spPr bwMode="auto">
            <a:xfrm flipH="1" flipV="1">
              <a:off x="4139952" y="2996952"/>
              <a:ext cx="576064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Gerade Verbindung mit Pfeil 23"/>
            <p:cNvCxnSpPr>
              <a:stCxn id="14" idx="1"/>
            </p:cNvCxnSpPr>
            <p:nvPr/>
          </p:nvCxnSpPr>
          <p:spPr bwMode="auto">
            <a:xfrm flipH="1" flipV="1">
              <a:off x="3707904" y="2996952"/>
              <a:ext cx="1008112" cy="31329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4283968" y="1556791"/>
            <a:ext cx="2376264" cy="432049"/>
            <a:chOff x="4716016" y="3140968"/>
            <a:chExt cx="2376264" cy="432049"/>
          </a:xfrm>
        </p:grpSpPr>
        <p:sp>
          <p:nvSpPr>
            <p:cNvPr id="31" name="Textfeld 30"/>
            <p:cNvSpPr txBox="1"/>
            <p:nvPr/>
          </p:nvSpPr>
          <p:spPr>
            <a:xfrm>
              <a:off x="4716016" y="3140968"/>
              <a:ext cx="12426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gegenläufig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2" name="Gerade Verbindung mit Pfeil 31"/>
            <p:cNvCxnSpPr>
              <a:stCxn id="31" idx="3"/>
            </p:cNvCxnSpPr>
            <p:nvPr/>
          </p:nvCxnSpPr>
          <p:spPr bwMode="auto">
            <a:xfrm>
              <a:off x="5958664" y="3310245"/>
              <a:ext cx="1133616" cy="26277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8" name="Textfeld 37"/>
          <p:cNvSpPr txBox="1"/>
          <p:nvPr/>
        </p:nvSpPr>
        <p:spPr>
          <a:xfrm>
            <a:off x="4427984" y="5733256"/>
            <a:ext cx="16469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kein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1">
                    <a:lumMod val="75000"/>
                  </a:schemeClr>
                </a:solidFill>
              </a:rPr>
              <a:t>Aussterben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251520" y="2420888"/>
            <a:ext cx="2592288" cy="2160240"/>
            <a:chOff x="4716016" y="2276874"/>
            <a:chExt cx="2592288" cy="2160240"/>
          </a:xfrm>
        </p:grpSpPr>
        <p:sp>
          <p:nvSpPr>
            <p:cNvPr id="41" name="Textfeld 40"/>
            <p:cNvSpPr txBox="1"/>
            <p:nvPr/>
          </p:nvSpPr>
          <p:spPr>
            <a:xfrm>
              <a:off x="4716016" y="2996952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unabhängig</a:t>
              </a:r>
              <a:endParaRPr lang="en-GB" i="1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tw</a:t>
              </a:r>
              <a:r>
                <a:rPr lang="en-GB" i="1" dirty="0" smtClean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GB" i="1" dirty="0" err="1" smtClean="0">
                  <a:solidFill>
                    <a:schemeClr val="accent1">
                      <a:lumMod val="75000"/>
                    </a:schemeClr>
                  </a:solidFill>
                </a:rPr>
                <a:t>synchron</a:t>
              </a:r>
              <a:endParaRPr lang="en-GB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2" name="Gerade Verbindung mit Pfeil 41"/>
            <p:cNvCxnSpPr/>
            <p:nvPr/>
          </p:nvCxnSpPr>
          <p:spPr bwMode="auto">
            <a:xfrm flipV="1">
              <a:off x="6012160" y="2276874"/>
              <a:ext cx="1008112" cy="86409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>
              <a:off x="6012160" y="3501010"/>
              <a:ext cx="1296144" cy="93610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Rechteck 24"/>
          <p:cNvSpPr/>
          <p:nvPr/>
        </p:nvSpPr>
        <p:spPr>
          <a:xfrm>
            <a:off x="311296" y="0"/>
            <a:ext cx="458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V.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Wachstum  unter Umwelteinwirkung und logistisches Wachstum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334784" y="4775594"/>
            <a:ext cx="8685391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square">
            <a:spAutoFit/>
          </a:bodyPr>
          <a:lstStyle/>
          <a:p>
            <a:r>
              <a:rPr lang="de-DE" sz="4400" b="1" dirty="0" smtClean="0">
                <a:hlinkClick r:id="rId4"/>
              </a:rPr>
              <a:t>https://</a:t>
            </a:r>
            <a:r>
              <a:rPr lang="de-DE" sz="4400" b="1" dirty="0" smtClean="0">
                <a:hlinkClick r:id="rId4"/>
              </a:rPr>
              <a:t>tinyurl.com/eim-1920-3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56322" name="Formel" r:id="rId4" imgW="26791560" imgH="649116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56323" name="Formel" r:id="rId5" imgW="38569320" imgH="14621400" progId="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4" grpId="0"/>
      <p:bldP spid="1061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37112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/>
              <a:t>Dichteunabhängige 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r>
              <a:rPr lang="de-DE" sz="1800" dirty="0"/>
              <a:t>Prozesse</a:t>
            </a:r>
            <a:r>
              <a:rPr lang="de-DE" sz="1800" b="0" dirty="0"/>
              <a:t>	</a:t>
            </a:r>
            <a:r>
              <a:rPr lang="de-DE" sz="1800" dirty="0"/>
              <a:t>		</a:t>
            </a:r>
            <a:endParaRPr lang="de-DE" sz="1800" dirty="0">
              <a:solidFill>
                <a:srgbClr val="7F7F7F"/>
              </a:solidFill>
            </a:endParaRPr>
          </a:p>
          <a:p>
            <a:pPr algn="l"/>
            <a:endParaRPr lang="de-DE" sz="1800" dirty="0">
              <a:solidFill>
                <a:srgbClr val="CC0000"/>
              </a:solidFill>
            </a:endParaRPr>
          </a:p>
          <a:p>
            <a:pPr algn="l"/>
            <a:r>
              <a:rPr lang="de-DE" sz="1800" b="1" dirty="0"/>
              <a:t>Klima</a:t>
            </a:r>
            <a:r>
              <a:rPr lang="de-DE" sz="1800" b="0" dirty="0"/>
              <a:t>				</a:t>
            </a:r>
            <a:endParaRPr lang="de-DE" sz="1800" b="0" dirty="0">
              <a:solidFill>
                <a:srgbClr val="7F7F7F"/>
              </a:solidFill>
            </a:endParaRPr>
          </a:p>
          <a:p>
            <a:pPr algn="l"/>
            <a:r>
              <a:rPr lang="de-DE" sz="1800" b="0" dirty="0"/>
              <a:t>Störungsereignisse	</a:t>
            </a:r>
            <a:r>
              <a:rPr lang="de-DE" sz="1800" dirty="0"/>
              <a:t>	</a:t>
            </a:r>
            <a:endParaRPr lang="de-DE" sz="1800" dirty="0">
              <a:solidFill>
                <a:srgbClr val="7F7F7F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37112"/>
            <a:ext cx="26558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>
                <a:solidFill>
                  <a:srgbClr val="B3B3B3"/>
                </a:solidFill>
              </a:rPr>
              <a:t>Dichteabhängige </a:t>
            </a:r>
          </a:p>
          <a:p>
            <a:pPr algn="l"/>
            <a:r>
              <a:rPr lang="de-DE" sz="1800" dirty="0">
                <a:solidFill>
                  <a:srgbClr val="B3B3B3"/>
                </a:solidFill>
              </a:rPr>
              <a:t>Prozesse</a:t>
            </a:r>
          </a:p>
          <a:p>
            <a:pPr algn="l"/>
            <a:endParaRPr lang="de-DE" sz="1800" dirty="0">
              <a:solidFill>
                <a:srgbClr val="B3B3B3"/>
              </a:solidFill>
            </a:endParaRPr>
          </a:p>
          <a:p>
            <a:pPr algn="l"/>
            <a:r>
              <a:rPr lang="de-DE" sz="1800" b="0" dirty="0" err="1">
                <a:solidFill>
                  <a:srgbClr val="B3B3B3"/>
                </a:solidFill>
              </a:rPr>
              <a:t>intraspezifische</a:t>
            </a:r>
            <a:r>
              <a:rPr lang="de-DE" sz="1800" b="0" dirty="0">
                <a:solidFill>
                  <a:srgbClr val="B3B3B3"/>
                </a:solidFill>
              </a:rPr>
              <a:t>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interspezifische Konkurrenz</a:t>
            </a:r>
          </a:p>
          <a:p>
            <a:pPr algn="l"/>
            <a:r>
              <a:rPr lang="de-DE" sz="1800" b="0" dirty="0">
                <a:solidFill>
                  <a:srgbClr val="B3B3B3"/>
                </a:solidFill>
              </a:rPr>
              <a:t>Räuber-Beute-Beziehungen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 t="20432"/>
          <a:stretch>
            <a:fillRect/>
          </a:stretch>
        </p:blipFill>
        <p:spPr bwMode="auto">
          <a:xfrm>
            <a:off x="539552" y="476672"/>
            <a:ext cx="51731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91683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060848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836712"/>
            <a:ext cx="33368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hteck 13"/>
          <p:cNvSpPr/>
          <p:nvPr/>
        </p:nvSpPr>
        <p:spPr>
          <a:xfrm>
            <a:off x="5868144" y="836712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: </a:t>
            </a:r>
            <a:r>
              <a:rPr lang="en-GB" dirty="0" err="1" smtClean="0"/>
              <a:t>Zählung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3501008"/>
            <a:ext cx="8568952" cy="50405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Realität</a:t>
            </a:r>
            <a:r>
              <a:rPr lang="en-GB" dirty="0" smtClean="0"/>
              <a:t>: </a:t>
            </a:r>
            <a:r>
              <a:rPr lang="en-GB" dirty="0" err="1" smtClean="0"/>
              <a:t>nichtmonotones</a:t>
            </a:r>
            <a:r>
              <a:rPr lang="en-GB" dirty="0" smtClean="0"/>
              <a:t> </a:t>
            </a:r>
            <a:r>
              <a:rPr lang="en-GB" dirty="0" err="1" smtClean="0"/>
              <a:t>Wachstumsverhalten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variable </a:t>
            </a:r>
            <a:r>
              <a:rPr lang="en-GB" dirty="0" err="1" smtClean="0">
                <a:sym typeface="Wingdings" pitchFamily="2" charset="2"/>
              </a:rPr>
              <a:t>Wachstumsrate</a:t>
            </a: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353" y="3861048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hteck 15"/>
          <p:cNvSpPr/>
          <p:nvPr/>
        </p:nvSpPr>
        <p:spPr>
          <a:xfrm>
            <a:off x="2627784" y="4005064"/>
            <a:ext cx="3669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ym typeface="Wingdings" pitchFamily="2" charset="2"/>
              </a:rPr>
              <a:t>Welche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Erkärungen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könnte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geben</a:t>
            </a:r>
            <a:r>
              <a:rPr lang="en-GB" dirty="0" smtClean="0">
                <a:sym typeface="Wingdings" pitchFamily="2" charset="2"/>
              </a:rPr>
              <a:t>?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6163" y="3933056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2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07"/>
          <p:cNvGrpSpPr/>
          <p:nvPr/>
        </p:nvGrpSpPr>
        <p:grpSpPr>
          <a:xfrm>
            <a:off x="5981082" y="3861048"/>
            <a:ext cx="1903286" cy="864096"/>
            <a:chOff x="3976875" y="1700808"/>
            <a:chExt cx="951643" cy="432048"/>
          </a:xfrm>
        </p:grpSpPr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Wachstum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Umwelteinwirkungen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755576" y="779220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Umsetzung im Modell:</a:t>
            </a:r>
          </a:p>
          <a:p>
            <a:endParaRPr lang="en-GB" i="1" baseline="-25000" dirty="0" smtClean="0">
              <a:latin typeface="Courier New" pitchFamily="49" charset="0"/>
            </a:endParaRPr>
          </a:p>
          <a:p>
            <a:r>
              <a:rPr lang="en-GB" i="1" dirty="0" smtClean="0"/>
              <a:t>r (t): </a:t>
            </a:r>
            <a:r>
              <a:rPr lang="en-GB" dirty="0" err="1" smtClean="0"/>
              <a:t>Wachstumsrate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</a:t>
            </a:r>
            <a:r>
              <a:rPr lang="en-GB" dirty="0" err="1" smtClean="0"/>
              <a:t>Funktion</a:t>
            </a:r>
            <a:r>
              <a:rPr lang="en-GB" dirty="0" smtClean="0"/>
              <a:t> von </a:t>
            </a:r>
            <a:r>
              <a:rPr lang="en-GB" dirty="0" err="1" smtClean="0"/>
              <a:t>Umweltvariablen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     (</a:t>
            </a:r>
            <a:r>
              <a:rPr lang="en-GB" dirty="0" err="1" smtClean="0"/>
              <a:t>z.B</a:t>
            </a:r>
            <a:r>
              <a:rPr lang="en-GB" dirty="0" smtClean="0"/>
              <a:t>. </a:t>
            </a:r>
            <a:r>
              <a:rPr lang="en-GB" dirty="0" err="1" smtClean="0"/>
              <a:t>Pflanzenwachstum</a:t>
            </a:r>
            <a:r>
              <a:rPr lang="en-GB" dirty="0" smtClean="0"/>
              <a:t>, </a:t>
            </a:r>
            <a:r>
              <a:rPr lang="en-GB" dirty="0" err="1" smtClean="0"/>
              <a:t>Temperatur</a:t>
            </a:r>
            <a:r>
              <a:rPr lang="en-GB" dirty="0" smtClean="0"/>
              <a:t>, </a:t>
            </a:r>
            <a:r>
              <a:rPr lang="en-GB" dirty="0" err="1" smtClean="0"/>
              <a:t>Niederschlag</a:t>
            </a:r>
            <a:r>
              <a:rPr lang="en-GB" dirty="0" smtClean="0"/>
              <a:t>, </a:t>
            </a:r>
            <a:r>
              <a:rPr lang="en-GB" dirty="0" err="1" smtClean="0"/>
              <a:t>Bodenfeuchte</a:t>
            </a:r>
            <a:r>
              <a:rPr lang="en-GB" dirty="0" smtClean="0"/>
              <a:t>)</a:t>
            </a:r>
          </a:p>
          <a:p>
            <a:endParaRPr lang="en-GB" baseline="-25000" dirty="0" smtClean="0">
              <a:latin typeface="Courier New" pitchFamily="49" charset="0"/>
            </a:endParaRPr>
          </a:p>
          <a:p>
            <a:endParaRPr lang="de-DE" baseline="-25000" dirty="0">
              <a:latin typeface="Courier New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Vergleiche zwei Populationen mit zufälliger Wachstumsrate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 zwischen </a:t>
            </a:r>
            <a:r>
              <a:rPr lang="de-DE" i="1" dirty="0" err="1" smtClean="0">
                <a:solidFill>
                  <a:srgbClr val="00B050"/>
                </a:solidFill>
              </a:rPr>
              <a:t>r_opt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err="1" smtClean="0">
                <a:solidFill>
                  <a:srgbClr val="00B050"/>
                </a:solidFill>
              </a:rPr>
              <a:t>r_pess</a:t>
            </a:r>
            <a:r>
              <a:rPr lang="de-DE" i="1" dirty="0" smtClean="0">
                <a:solidFill>
                  <a:srgbClr val="00B050"/>
                </a:solidFill>
              </a:rPr>
              <a:t>  </a:t>
            </a:r>
            <a:r>
              <a:rPr lang="de-DE" dirty="0" smtClean="0">
                <a:solidFill>
                  <a:srgbClr val="00B050"/>
                </a:solidFill>
              </a:rPr>
              <a:t>[-0,2; 0,25] bzw. [-0,25; 0,2]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3_exp_Wachstum_umwelt.R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  <a:endParaRPr lang="de-DE" baseline="-250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05064"/>
            <a:ext cx="3080523" cy="10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uppieren 64"/>
          <p:cNvGrpSpPr/>
          <p:nvPr/>
        </p:nvGrpSpPr>
        <p:grpSpPr>
          <a:xfrm>
            <a:off x="7020272" y="2348880"/>
            <a:ext cx="1290762" cy="1224136"/>
            <a:chOff x="3051324" y="2586558"/>
            <a:chExt cx="1074738" cy="938212"/>
          </a:xfrm>
        </p:grpSpPr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3051324" y="2586558"/>
              <a:ext cx="644525" cy="647700"/>
            </a:xfrm>
            <a:custGeom>
              <a:avLst/>
              <a:gdLst/>
              <a:ahLst/>
              <a:cxnLst>
                <a:cxn ang="0">
                  <a:pos x="178" y="39"/>
                </a:cxn>
                <a:cxn ang="0">
                  <a:pos x="150" y="11"/>
                </a:cxn>
                <a:cxn ang="0">
                  <a:pos x="143" y="74"/>
                </a:cxn>
                <a:cxn ang="0">
                  <a:pos x="119" y="61"/>
                </a:cxn>
                <a:cxn ang="0">
                  <a:pos x="114" y="81"/>
                </a:cxn>
                <a:cxn ang="0">
                  <a:pos x="73" y="71"/>
                </a:cxn>
                <a:cxn ang="0">
                  <a:pos x="76" y="116"/>
                </a:cxn>
                <a:cxn ang="0">
                  <a:pos x="70" y="128"/>
                </a:cxn>
                <a:cxn ang="0">
                  <a:pos x="100" y="157"/>
                </a:cxn>
                <a:cxn ang="0">
                  <a:pos x="76" y="156"/>
                </a:cxn>
                <a:cxn ang="0">
                  <a:pos x="44" y="163"/>
                </a:cxn>
                <a:cxn ang="0">
                  <a:pos x="88" y="187"/>
                </a:cxn>
                <a:cxn ang="0">
                  <a:pos x="86" y="200"/>
                </a:cxn>
                <a:cxn ang="0">
                  <a:pos x="105" y="208"/>
                </a:cxn>
                <a:cxn ang="0">
                  <a:pos x="0" y="228"/>
                </a:cxn>
                <a:cxn ang="0">
                  <a:pos x="54" y="237"/>
                </a:cxn>
                <a:cxn ang="0">
                  <a:pos x="113" y="238"/>
                </a:cxn>
                <a:cxn ang="0">
                  <a:pos x="91" y="256"/>
                </a:cxn>
                <a:cxn ang="0">
                  <a:pos x="70" y="292"/>
                </a:cxn>
                <a:cxn ang="0">
                  <a:pos x="137" y="252"/>
                </a:cxn>
                <a:cxn ang="0">
                  <a:pos x="87" y="322"/>
                </a:cxn>
                <a:cxn ang="0">
                  <a:pos x="139" y="279"/>
                </a:cxn>
                <a:cxn ang="0">
                  <a:pos x="116" y="337"/>
                </a:cxn>
                <a:cxn ang="0">
                  <a:pos x="144" y="323"/>
                </a:cxn>
                <a:cxn ang="0">
                  <a:pos x="151" y="355"/>
                </a:cxn>
                <a:cxn ang="0">
                  <a:pos x="159" y="399"/>
                </a:cxn>
                <a:cxn ang="0">
                  <a:pos x="182" y="366"/>
                </a:cxn>
                <a:cxn ang="0">
                  <a:pos x="212" y="319"/>
                </a:cxn>
                <a:cxn ang="0">
                  <a:pos x="223" y="303"/>
                </a:cxn>
                <a:cxn ang="0">
                  <a:pos x="258" y="355"/>
                </a:cxn>
                <a:cxn ang="0">
                  <a:pos x="260" y="322"/>
                </a:cxn>
                <a:cxn ang="0">
                  <a:pos x="240" y="265"/>
                </a:cxn>
                <a:cxn ang="0">
                  <a:pos x="285" y="306"/>
                </a:cxn>
                <a:cxn ang="0">
                  <a:pos x="271" y="272"/>
                </a:cxn>
                <a:cxn ang="0">
                  <a:pos x="350" y="325"/>
                </a:cxn>
                <a:cxn ang="0">
                  <a:pos x="340" y="279"/>
                </a:cxn>
                <a:cxn ang="0">
                  <a:pos x="271" y="234"/>
                </a:cxn>
                <a:cxn ang="0">
                  <a:pos x="301" y="238"/>
                </a:cxn>
                <a:cxn ang="0">
                  <a:pos x="353" y="239"/>
                </a:cxn>
                <a:cxn ang="0">
                  <a:pos x="390" y="220"/>
                </a:cxn>
                <a:cxn ang="0">
                  <a:pos x="360" y="206"/>
                </a:cxn>
                <a:cxn ang="0">
                  <a:pos x="363" y="187"/>
                </a:cxn>
                <a:cxn ang="0">
                  <a:pos x="397" y="158"/>
                </a:cxn>
                <a:cxn ang="0">
                  <a:pos x="352" y="150"/>
                </a:cxn>
                <a:cxn ang="0">
                  <a:pos x="294" y="156"/>
                </a:cxn>
                <a:cxn ang="0">
                  <a:pos x="338" y="116"/>
                </a:cxn>
                <a:cxn ang="0">
                  <a:pos x="334" y="99"/>
                </a:cxn>
                <a:cxn ang="0">
                  <a:pos x="313" y="96"/>
                </a:cxn>
                <a:cxn ang="0">
                  <a:pos x="306" y="81"/>
                </a:cxn>
                <a:cxn ang="0">
                  <a:pos x="251" y="133"/>
                </a:cxn>
                <a:cxn ang="0">
                  <a:pos x="246" y="126"/>
                </a:cxn>
                <a:cxn ang="0">
                  <a:pos x="243" y="104"/>
                </a:cxn>
                <a:cxn ang="0">
                  <a:pos x="230" y="95"/>
                </a:cxn>
                <a:cxn ang="0">
                  <a:pos x="225" y="86"/>
                </a:cxn>
                <a:cxn ang="0">
                  <a:pos x="216" y="69"/>
                </a:cxn>
                <a:cxn ang="0">
                  <a:pos x="208" y="61"/>
                </a:cxn>
                <a:cxn ang="0">
                  <a:pos x="200" y="130"/>
                </a:cxn>
              </a:cxnLst>
              <a:rect l="0" t="0" r="r" b="b"/>
              <a:pathLst>
                <a:path w="406" h="408">
                  <a:moveTo>
                    <a:pt x="191" y="0"/>
                  </a:moveTo>
                  <a:lnTo>
                    <a:pt x="196" y="108"/>
                  </a:lnTo>
                  <a:lnTo>
                    <a:pt x="184" y="41"/>
                  </a:lnTo>
                  <a:lnTo>
                    <a:pt x="192" y="109"/>
                  </a:lnTo>
                  <a:lnTo>
                    <a:pt x="184" y="72"/>
                  </a:lnTo>
                  <a:lnTo>
                    <a:pt x="178" y="39"/>
                  </a:lnTo>
                  <a:lnTo>
                    <a:pt x="182" y="65"/>
                  </a:lnTo>
                  <a:lnTo>
                    <a:pt x="170" y="15"/>
                  </a:lnTo>
                  <a:lnTo>
                    <a:pt x="186" y="105"/>
                  </a:lnTo>
                  <a:lnTo>
                    <a:pt x="170" y="51"/>
                  </a:lnTo>
                  <a:lnTo>
                    <a:pt x="178" y="95"/>
                  </a:lnTo>
                  <a:lnTo>
                    <a:pt x="150" y="11"/>
                  </a:lnTo>
                  <a:lnTo>
                    <a:pt x="175" y="102"/>
                  </a:lnTo>
                  <a:lnTo>
                    <a:pt x="153" y="48"/>
                  </a:lnTo>
                  <a:lnTo>
                    <a:pt x="166" y="91"/>
                  </a:lnTo>
                  <a:lnTo>
                    <a:pt x="135" y="25"/>
                  </a:lnTo>
                  <a:lnTo>
                    <a:pt x="164" y="109"/>
                  </a:lnTo>
                  <a:lnTo>
                    <a:pt x="143" y="74"/>
                  </a:lnTo>
                  <a:lnTo>
                    <a:pt x="136" y="60"/>
                  </a:lnTo>
                  <a:lnTo>
                    <a:pt x="139" y="67"/>
                  </a:lnTo>
                  <a:lnTo>
                    <a:pt x="115" y="24"/>
                  </a:lnTo>
                  <a:lnTo>
                    <a:pt x="159" y="122"/>
                  </a:lnTo>
                  <a:lnTo>
                    <a:pt x="157" y="119"/>
                  </a:lnTo>
                  <a:lnTo>
                    <a:pt x="119" y="61"/>
                  </a:lnTo>
                  <a:lnTo>
                    <a:pt x="133" y="86"/>
                  </a:lnTo>
                  <a:lnTo>
                    <a:pt x="118" y="65"/>
                  </a:lnTo>
                  <a:lnTo>
                    <a:pt x="139" y="102"/>
                  </a:lnTo>
                  <a:lnTo>
                    <a:pt x="96" y="42"/>
                  </a:lnTo>
                  <a:lnTo>
                    <a:pt x="142" y="116"/>
                  </a:lnTo>
                  <a:lnTo>
                    <a:pt x="114" y="81"/>
                  </a:lnTo>
                  <a:lnTo>
                    <a:pt x="143" y="123"/>
                  </a:lnTo>
                  <a:lnTo>
                    <a:pt x="75" y="47"/>
                  </a:lnTo>
                  <a:lnTo>
                    <a:pt x="131" y="119"/>
                  </a:lnTo>
                  <a:lnTo>
                    <a:pt x="98" y="85"/>
                  </a:lnTo>
                  <a:lnTo>
                    <a:pt x="135" y="129"/>
                  </a:lnTo>
                  <a:lnTo>
                    <a:pt x="73" y="71"/>
                  </a:lnTo>
                  <a:lnTo>
                    <a:pt x="140" y="144"/>
                  </a:lnTo>
                  <a:lnTo>
                    <a:pt x="114" y="125"/>
                  </a:lnTo>
                  <a:lnTo>
                    <a:pt x="54" y="79"/>
                  </a:lnTo>
                  <a:lnTo>
                    <a:pt x="132" y="148"/>
                  </a:lnTo>
                  <a:lnTo>
                    <a:pt x="67" y="109"/>
                  </a:lnTo>
                  <a:lnTo>
                    <a:pt x="76" y="116"/>
                  </a:lnTo>
                  <a:lnTo>
                    <a:pt x="73" y="114"/>
                  </a:lnTo>
                  <a:lnTo>
                    <a:pt x="94" y="130"/>
                  </a:lnTo>
                  <a:lnTo>
                    <a:pt x="104" y="137"/>
                  </a:lnTo>
                  <a:lnTo>
                    <a:pt x="38" y="101"/>
                  </a:lnTo>
                  <a:lnTo>
                    <a:pt x="103" y="145"/>
                  </a:lnTo>
                  <a:lnTo>
                    <a:pt x="70" y="128"/>
                  </a:lnTo>
                  <a:lnTo>
                    <a:pt x="109" y="150"/>
                  </a:lnTo>
                  <a:lnTo>
                    <a:pt x="114" y="153"/>
                  </a:lnTo>
                  <a:lnTo>
                    <a:pt x="21" y="114"/>
                  </a:lnTo>
                  <a:lnTo>
                    <a:pt x="92" y="153"/>
                  </a:lnTo>
                  <a:lnTo>
                    <a:pt x="57" y="138"/>
                  </a:lnTo>
                  <a:lnTo>
                    <a:pt x="100" y="157"/>
                  </a:lnTo>
                  <a:lnTo>
                    <a:pt x="116" y="166"/>
                  </a:lnTo>
                  <a:lnTo>
                    <a:pt x="73" y="152"/>
                  </a:lnTo>
                  <a:lnTo>
                    <a:pt x="28" y="136"/>
                  </a:lnTo>
                  <a:lnTo>
                    <a:pt x="61" y="148"/>
                  </a:lnTo>
                  <a:lnTo>
                    <a:pt x="49" y="144"/>
                  </a:lnTo>
                  <a:lnTo>
                    <a:pt x="76" y="156"/>
                  </a:lnTo>
                  <a:lnTo>
                    <a:pt x="56" y="151"/>
                  </a:lnTo>
                  <a:lnTo>
                    <a:pt x="113" y="176"/>
                  </a:lnTo>
                  <a:lnTo>
                    <a:pt x="108" y="176"/>
                  </a:lnTo>
                  <a:lnTo>
                    <a:pt x="14" y="151"/>
                  </a:lnTo>
                  <a:lnTo>
                    <a:pt x="89" y="172"/>
                  </a:lnTo>
                  <a:lnTo>
                    <a:pt x="44" y="163"/>
                  </a:lnTo>
                  <a:lnTo>
                    <a:pt x="79" y="175"/>
                  </a:lnTo>
                  <a:lnTo>
                    <a:pt x="15" y="166"/>
                  </a:lnTo>
                  <a:lnTo>
                    <a:pt x="47" y="175"/>
                  </a:lnTo>
                  <a:lnTo>
                    <a:pt x="46" y="175"/>
                  </a:lnTo>
                  <a:lnTo>
                    <a:pt x="47" y="175"/>
                  </a:lnTo>
                  <a:lnTo>
                    <a:pt x="88" y="187"/>
                  </a:lnTo>
                  <a:lnTo>
                    <a:pt x="60" y="186"/>
                  </a:lnTo>
                  <a:lnTo>
                    <a:pt x="45" y="184"/>
                  </a:lnTo>
                  <a:lnTo>
                    <a:pt x="56" y="186"/>
                  </a:lnTo>
                  <a:lnTo>
                    <a:pt x="3" y="183"/>
                  </a:lnTo>
                  <a:lnTo>
                    <a:pt x="93" y="200"/>
                  </a:lnTo>
                  <a:lnTo>
                    <a:pt x="86" y="200"/>
                  </a:lnTo>
                  <a:lnTo>
                    <a:pt x="37" y="199"/>
                  </a:lnTo>
                  <a:lnTo>
                    <a:pt x="71" y="201"/>
                  </a:lnTo>
                  <a:lnTo>
                    <a:pt x="39" y="202"/>
                  </a:lnTo>
                  <a:lnTo>
                    <a:pt x="79" y="206"/>
                  </a:lnTo>
                  <a:lnTo>
                    <a:pt x="8" y="208"/>
                  </a:lnTo>
                  <a:lnTo>
                    <a:pt x="105" y="208"/>
                  </a:lnTo>
                  <a:lnTo>
                    <a:pt x="107" y="209"/>
                  </a:lnTo>
                  <a:lnTo>
                    <a:pt x="50" y="216"/>
                  </a:lnTo>
                  <a:lnTo>
                    <a:pt x="118" y="213"/>
                  </a:lnTo>
                  <a:lnTo>
                    <a:pt x="55" y="221"/>
                  </a:lnTo>
                  <a:lnTo>
                    <a:pt x="46" y="222"/>
                  </a:lnTo>
                  <a:lnTo>
                    <a:pt x="0" y="228"/>
                  </a:lnTo>
                  <a:lnTo>
                    <a:pt x="105" y="218"/>
                  </a:lnTo>
                  <a:lnTo>
                    <a:pt x="45" y="232"/>
                  </a:lnTo>
                  <a:lnTo>
                    <a:pt x="92" y="225"/>
                  </a:lnTo>
                  <a:lnTo>
                    <a:pt x="60" y="235"/>
                  </a:lnTo>
                  <a:lnTo>
                    <a:pt x="41" y="239"/>
                  </a:lnTo>
                  <a:lnTo>
                    <a:pt x="54" y="237"/>
                  </a:lnTo>
                  <a:lnTo>
                    <a:pt x="20" y="247"/>
                  </a:lnTo>
                  <a:lnTo>
                    <a:pt x="114" y="228"/>
                  </a:lnTo>
                  <a:lnTo>
                    <a:pt x="51" y="248"/>
                  </a:lnTo>
                  <a:lnTo>
                    <a:pt x="97" y="235"/>
                  </a:lnTo>
                  <a:lnTo>
                    <a:pt x="17" y="267"/>
                  </a:lnTo>
                  <a:lnTo>
                    <a:pt x="113" y="238"/>
                  </a:lnTo>
                  <a:lnTo>
                    <a:pt x="49" y="265"/>
                  </a:lnTo>
                  <a:lnTo>
                    <a:pt x="118" y="238"/>
                  </a:lnTo>
                  <a:lnTo>
                    <a:pt x="56" y="269"/>
                  </a:lnTo>
                  <a:lnTo>
                    <a:pt x="66" y="266"/>
                  </a:lnTo>
                  <a:lnTo>
                    <a:pt x="26" y="285"/>
                  </a:lnTo>
                  <a:lnTo>
                    <a:pt x="91" y="256"/>
                  </a:lnTo>
                  <a:lnTo>
                    <a:pt x="118" y="245"/>
                  </a:lnTo>
                  <a:lnTo>
                    <a:pt x="68" y="275"/>
                  </a:lnTo>
                  <a:lnTo>
                    <a:pt x="130" y="242"/>
                  </a:lnTo>
                  <a:lnTo>
                    <a:pt x="27" y="306"/>
                  </a:lnTo>
                  <a:lnTo>
                    <a:pt x="127" y="248"/>
                  </a:lnTo>
                  <a:lnTo>
                    <a:pt x="70" y="292"/>
                  </a:lnTo>
                  <a:lnTo>
                    <a:pt x="111" y="265"/>
                  </a:lnTo>
                  <a:lnTo>
                    <a:pt x="74" y="296"/>
                  </a:lnTo>
                  <a:lnTo>
                    <a:pt x="68" y="301"/>
                  </a:lnTo>
                  <a:lnTo>
                    <a:pt x="72" y="297"/>
                  </a:lnTo>
                  <a:lnTo>
                    <a:pt x="52" y="315"/>
                  </a:lnTo>
                  <a:lnTo>
                    <a:pt x="137" y="252"/>
                  </a:lnTo>
                  <a:lnTo>
                    <a:pt x="82" y="306"/>
                  </a:lnTo>
                  <a:lnTo>
                    <a:pt x="95" y="295"/>
                  </a:lnTo>
                  <a:lnTo>
                    <a:pt x="57" y="335"/>
                  </a:lnTo>
                  <a:lnTo>
                    <a:pt x="123" y="275"/>
                  </a:lnTo>
                  <a:lnTo>
                    <a:pt x="139" y="261"/>
                  </a:lnTo>
                  <a:lnTo>
                    <a:pt x="87" y="322"/>
                  </a:lnTo>
                  <a:lnTo>
                    <a:pt x="115" y="295"/>
                  </a:lnTo>
                  <a:lnTo>
                    <a:pt x="107" y="306"/>
                  </a:lnTo>
                  <a:lnTo>
                    <a:pt x="94" y="321"/>
                  </a:lnTo>
                  <a:lnTo>
                    <a:pt x="98" y="318"/>
                  </a:lnTo>
                  <a:lnTo>
                    <a:pt x="74" y="349"/>
                  </a:lnTo>
                  <a:lnTo>
                    <a:pt x="139" y="279"/>
                  </a:lnTo>
                  <a:lnTo>
                    <a:pt x="137" y="283"/>
                  </a:lnTo>
                  <a:lnTo>
                    <a:pt x="108" y="323"/>
                  </a:lnTo>
                  <a:lnTo>
                    <a:pt x="122" y="306"/>
                  </a:lnTo>
                  <a:lnTo>
                    <a:pt x="83" y="368"/>
                  </a:lnTo>
                  <a:lnTo>
                    <a:pt x="145" y="287"/>
                  </a:lnTo>
                  <a:lnTo>
                    <a:pt x="116" y="337"/>
                  </a:lnTo>
                  <a:lnTo>
                    <a:pt x="142" y="299"/>
                  </a:lnTo>
                  <a:lnTo>
                    <a:pt x="109" y="365"/>
                  </a:lnTo>
                  <a:lnTo>
                    <a:pt x="155" y="288"/>
                  </a:lnTo>
                  <a:lnTo>
                    <a:pt x="162" y="278"/>
                  </a:lnTo>
                  <a:lnTo>
                    <a:pt x="133" y="343"/>
                  </a:lnTo>
                  <a:lnTo>
                    <a:pt x="144" y="323"/>
                  </a:lnTo>
                  <a:lnTo>
                    <a:pt x="121" y="381"/>
                  </a:lnTo>
                  <a:lnTo>
                    <a:pt x="168" y="284"/>
                  </a:lnTo>
                  <a:lnTo>
                    <a:pt x="145" y="356"/>
                  </a:lnTo>
                  <a:lnTo>
                    <a:pt x="162" y="312"/>
                  </a:lnTo>
                  <a:lnTo>
                    <a:pt x="160" y="321"/>
                  </a:lnTo>
                  <a:lnTo>
                    <a:pt x="151" y="355"/>
                  </a:lnTo>
                  <a:lnTo>
                    <a:pt x="153" y="348"/>
                  </a:lnTo>
                  <a:lnTo>
                    <a:pt x="143" y="386"/>
                  </a:lnTo>
                  <a:lnTo>
                    <a:pt x="169" y="309"/>
                  </a:lnTo>
                  <a:lnTo>
                    <a:pt x="158" y="357"/>
                  </a:lnTo>
                  <a:lnTo>
                    <a:pt x="172" y="318"/>
                  </a:lnTo>
                  <a:lnTo>
                    <a:pt x="159" y="399"/>
                  </a:lnTo>
                  <a:lnTo>
                    <a:pt x="178" y="317"/>
                  </a:lnTo>
                  <a:lnTo>
                    <a:pt x="172" y="367"/>
                  </a:lnTo>
                  <a:lnTo>
                    <a:pt x="181" y="333"/>
                  </a:lnTo>
                  <a:lnTo>
                    <a:pt x="175" y="397"/>
                  </a:lnTo>
                  <a:lnTo>
                    <a:pt x="183" y="360"/>
                  </a:lnTo>
                  <a:lnTo>
                    <a:pt x="182" y="366"/>
                  </a:lnTo>
                  <a:lnTo>
                    <a:pt x="184" y="353"/>
                  </a:lnTo>
                  <a:lnTo>
                    <a:pt x="193" y="313"/>
                  </a:lnTo>
                  <a:lnTo>
                    <a:pt x="193" y="408"/>
                  </a:lnTo>
                  <a:lnTo>
                    <a:pt x="205" y="307"/>
                  </a:lnTo>
                  <a:lnTo>
                    <a:pt x="211" y="371"/>
                  </a:lnTo>
                  <a:lnTo>
                    <a:pt x="212" y="319"/>
                  </a:lnTo>
                  <a:lnTo>
                    <a:pt x="221" y="396"/>
                  </a:lnTo>
                  <a:lnTo>
                    <a:pt x="212" y="300"/>
                  </a:lnTo>
                  <a:lnTo>
                    <a:pt x="223" y="358"/>
                  </a:lnTo>
                  <a:lnTo>
                    <a:pt x="220" y="302"/>
                  </a:lnTo>
                  <a:lnTo>
                    <a:pt x="241" y="402"/>
                  </a:lnTo>
                  <a:lnTo>
                    <a:pt x="223" y="303"/>
                  </a:lnTo>
                  <a:lnTo>
                    <a:pt x="240" y="363"/>
                  </a:lnTo>
                  <a:lnTo>
                    <a:pt x="235" y="329"/>
                  </a:lnTo>
                  <a:lnTo>
                    <a:pt x="255" y="388"/>
                  </a:lnTo>
                  <a:lnTo>
                    <a:pt x="237" y="306"/>
                  </a:lnTo>
                  <a:lnTo>
                    <a:pt x="251" y="336"/>
                  </a:lnTo>
                  <a:lnTo>
                    <a:pt x="258" y="355"/>
                  </a:lnTo>
                  <a:lnTo>
                    <a:pt x="254" y="342"/>
                  </a:lnTo>
                  <a:lnTo>
                    <a:pt x="275" y="390"/>
                  </a:lnTo>
                  <a:lnTo>
                    <a:pt x="245" y="296"/>
                  </a:lnTo>
                  <a:lnTo>
                    <a:pt x="250" y="304"/>
                  </a:lnTo>
                  <a:lnTo>
                    <a:pt x="275" y="355"/>
                  </a:lnTo>
                  <a:lnTo>
                    <a:pt x="260" y="322"/>
                  </a:lnTo>
                  <a:lnTo>
                    <a:pt x="276" y="350"/>
                  </a:lnTo>
                  <a:lnTo>
                    <a:pt x="264" y="320"/>
                  </a:lnTo>
                  <a:lnTo>
                    <a:pt x="295" y="377"/>
                  </a:lnTo>
                  <a:lnTo>
                    <a:pt x="252" y="292"/>
                  </a:lnTo>
                  <a:lnTo>
                    <a:pt x="284" y="343"/>
                  </a:lnTo>
                  <a:lnTo>
                    <a:pt x="240" y="265"/>
                  </a:lnTo>
                  <a:lnTo>
                    <a:pt x="317" y="374"/>
                  </a:lnTo>
                  <a:lnTo>
                    <a:pt x="262" y="290"/>
                  </a:lnTo>
                  <a:lnTo>
                    <a:pt x="301" y="340"/>
                  </a:lnTo>
                  <a:lnTo>
                    <a:pt x="266" y="288"/>
                  </a:lnTo>
                  <a:lnTo>
                    <a:pt x="325" y="357"/>
                  </a:lnTo>
                  <a:lnTo>
                    <a:pt x="285" y="306"/>
                  </a:lnTo>
                  <a:lnTo>
                    <a:pt x="309" y="334"/>
                  </a:lnTo>
                  <a:lnTo>
                    <a:pt x="261" y="274"/>
                  </a:lnTo>
                  <a:lnTo>
                    <a:pt x="308" y="319"/>
                  </a:lnTo>
                  <a:lnTo>
                    <a:pt x="296" y="304"/>
                  </a:lnTo>
                  <a:lnTo>
                    <a:pt x="346" y="351"/>
                  </a:lnTo>
                  <a:lnTo>
                    <a:pt x="271" y="272"/>
                  </a:lnTo>
                  <a:lnTo>
                    <a:pt x="268" y="268"/>
                  </a:lnTo>
                  <a:lnTo>
                    <a:pt x="324" y="313"/>
                  </a:lnTo>
                  <a:lnTo>
                    <a:pt x="304" y="292"/>
                  </a:lnTo>
                  <a:lnTo>
                    <a:pt x="330" y="313"/>
                  </a:lnTo>
                  <a:lnTo>
                    <a:pt x="316" y="300"/>
                  </a:lnTo>
                  <a:lnTo>
                    <a:pt x="350" y="325"/>
                  </a:lnTo>
                  <a:lnTo>
                    <a:pt x="293" y="271"/>
                  </a:lnTo>
                  <a:lnTo>
                    <a:pt x="368" y="315"/>
                  </a:lnTo>
                  <a:lnTo>
                    <a:pt x="296" y="259"/>
                  </a:lnTo>
                  <a:lnTo>
                    <a:pt x="334" y="276"/>
                  </a:lnTo>
                  <a:lnTo>
                    <a:pt x="349" y="284"/>
                  </a:lnTo>
                  <a:lnTo>
                    <a:pt x="340" y="279"/>
                  </a:lnTo>
                  <a:lnTo>
                    <a:pt x="346" y="282"/>
                  </a:lnTo>
                  <a:lnTo>
                    <a:pt x="305" y="255"/>
                  </a:lnTo>
                  <a:lnTo>
                    <a:pt x="378" y="290"/>
                  </a:lnTo>
                  <a:lnTo>
                    <a:pt x="293" y="246"/>
                  </a:lnTo>
                  <a:lnTo>
                    <a:pt x="351" y="268"/>
                  </a:lnTo>
                  <a:lnTo>
                    <a:pt x="271" y="234"/>
                  </a:lnTo>
                  <a:lnTo>
                    <a:pt x="264" y="229"/>
                  </a:lnTo>
                  <a:lnTo>
                    <a:pt x="317" y="248"/>
                  </a:lnTo>
                  <a:lnTo>
                    <a:pt x="352" y="261"/>
                  </a:lnTo>
                  <a:lnTo>
                    <a:pt x="348" y="259"/>
                  </a:lnTo>
                  <a:lnTo>
                    <a:pt x="394" y="276"/>
                  </a:lnTo>
                  <a:lnTo>
                    <a:pt x="301" y="238"/>
                  </a:lnTo>
                  <a:lnTo>
                    <a:pt x="364" y="256"/>
                  </a:lnTo>
                  <a:lnTo>
                    <a:pt x="296" y="234"/>
                  </a:lnTo>
                  <a:lnTo>
                    <a:pt x="393" y="256"/>
                  </a:lnTo>
                  <a:lnTo>
                    <a:pt x="360" y="247"/>
                  </a:lnTo>
                  <a:lnTo>
                    <a:pt x="308" y="232"/>
                  </a:lnTo>
                  <a:lnTo>
                    <a:pt x="353" y="239"/>
                  </a:lnTo>
                  <a:lnTo>
                    <a:pt x="301" y="225"/>
                  </a:lnTo>
                  <a:lnTo>
                    <a:pt x="406" y="238"/>
                  </a:lnTo>
                  <a:lnTo>
                    <a:pt x="303" y="221"/>
                  </a:lnTo>
                  <a:lnTo>
                    <a:pt x="363" y="225"/>
                  </a:lnTo>
                  <a:lnTo>
                    <a:pt x="321" y="219"/>
                  </a:lnTo>
                  <a:lnTo>
                    <a:pt x="390" y="220"/>
                  </a:lnTo>
                  <a:lnTo>
                    <a:pt x="361" y="217"/>
                  </a:lnTo>
                  <a:lnTo>
                    <a:pt x="371" y="217"/>
                  </a:lnTo>
                  <a:lnTo>
                    <a:pt x="347" y="215"/>
                  </a:lnTo>
                  <a:lnTo>
                    <a:pt x="296" y="210"/>
                  </a:lnTo>
                  <a:lnTo>
                    <a:pt x="336" y="207"/>
                  </a:lnTo>
                  <a:lnTo>
                    <a:pt x="360" y="206"/>
                  </a:lnTo>
                  <a:lnTo>
                    <a:pt x="351" y="205"/>
                  </a:lnTo>
                  <a:lnTo>
                    <a:pt x="400" y="201"/>
                  </a:lnTo>
                  <a:lnTo>
                    <a:pt x="289" y="201"/>
                  </a:lnTo>
                  <a:lnTo>
                    <a:pt x="366" y="190"/>
                  </a:lnTo>
                  <a:lnTo>
                    <a:pt x="338" y="192"/>
                  </a:lnTo>
                  <a:lnTo>
                    <a:pt x="363" y="187"/>
                  </a:lnTo>
                  <a:lnTo>
                    <a:pt x="331" y="190"/>
                  </a:lnTo>
                  <a:lnTo>
                    <a:pt x="392" y="178"/>
                  </a:lnTo>
                  <a:lnTo>
                    <a:pt x="304" y="189"/>
                  </a:lnTo>
                  <a:lnTo>
                    <a:pt x="361" y="175"/>
                  </a:lnTo>
                  <a:lnTo>
                    <a:pt x="321" y="180"/>
                  </a:lnTo>
                  <a:lnTo>
                    <a:pt x="397" y="158"/>
                  </a:lnTo>
                  <a:lnTo>
                    <a:pt x="306" y="177"/>
                  </a:lnTo>
                  <a:lnTo>
                    <a:pt x="364" y="158"/>
                  </a:lnTo>
                  <a:lnTo>
                    <a:pt x="318" y="169"/>
                  </a:lnTo>
                  <a:lnTo>
                    <a:pt x="388" y="141"/>
                  </a:lnTo>
                  <a:lnTo>
                    <a:pt x="334" y="157"/>
                  </a:lnTo>
                  <a:lnTo>
                    <a:pt x="352" y="150"/>
                  </a:lnTo>
                  <a:lnTo>
                    <a:pt x="300" y="166"/>
                  </a:lnTo>
                  <a:lnTo>
                    <a:pt x="389" y="120"/>
                  </a:lnTo>
                  <a:lnTo>
                    <a:pt x="334" y="142"/>
                  </a:lnTo>
                  <a:lnTo>
                    <a:pt x="353" y="132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373" y="112"/>
                  </a:lnTo>
                  <a:lnTo>
                    <a:pt x="337" y="129"/>
                  </a:lnTo>
                  <a:lnTo>
                    <a:pt x="349" y="121"/>
                  </a:lnTo>
                  <a:lnTo>
                    <a:pt x="296" y="148"/>
                  </a:lnTo>
                  <a:lnTo>
                    <a:pt x="277" y="157"/>
                  </a:lnTo>
                  <a:lnTo>
                    <a:pt x="338" y="116"/>
                  </a:lnTo>
                  <a:lnTo>
                    <a:pt x="325" y="123"/>
                  </a:lnTo>
                  <a:lnTo>
                    <a:pt x="335" y="117"/>
                  </a:lnTo>
                  <a:lnTo>
                    <a:pt x="330" y="119"/>
                  </a:lnTo>
                  <a:lnTo>
                    <a:pt x="370" y="91"/>
                  </a:lnTo>
                  <a:lnTo>
                    <a:pt x="276" y="148"/>
                  </a:lnTo>
                  <a:lnTo>
                    <a:pt x="334" y="99"/>
                  </a:lnTo>
                  <a:lnTo>
                    <a:pt x="321" y="108"/>
                  </a:lnTo>
                  <a:lnTo>
                    <a:pt x="331" y="100"/>
                  </a:lnTo>
                  <a:lnTo>
                    <a:pt x="284" y="134"/>
                  </a:lnTo>
                  <a:lnTo>
                    <a:pt x="350" y="74"/>
                  </a:lnTo>
                  <a:lnTo>
                    <a:pt x="285" y="124"/>
                  </a:lnTo>
                  <a:lnTo>
                    <a:pt x="313" y="96"/>
                  </a:lnTo>
                  <a:lnTo>
                    <a:pt x="267" y="138"/>
                  </a:lnTo>
                  <a:lnTo>
                    <a:pt x="313" y="87"/>
                  </a:lnTo>
                  <a:lnTo>
                    <a:pt x="310" y="90"/>
                  </a:lnTo>
                  <a:lnTo>
                    <a:pt x="342" y="54"/>
                  </a:lnTo>
                  <a:lnTo>
                    <a:pt x="280" y="112"/>
                  </a:lnTo>
                  <a:lnTo>
                    <a:pt x="306" y="81"/>
                  </a:lnTo>
                  <a:lnTo>
                    <a:pt x="263" y="129"/>
                  </a:lnTo>
                  <a:lnTo>
                    <a:pt x="306" y="71"/>
                  </a:lnTo>
                  <a:lnTo>
                    <a:pt x="290" y="89"/>
                  </a:lnTo>
                  <a:lnTo>
                    <a:pt x="316" y="54"/>
                  </a:lnTo>
                  <a:lnTo>
                    <a:pt x="254" y="130"/>
                  </a:lnTo>
                  <a:lnTo>
                    <a:pt x="251" y="133"/>
                  </a:lnTo>
                  <a:lnTo>
                    <a:pt x="288" y="70"/>
                  </a:lnTo>
                  <a:lnTo>
                    <a:pt x="274" y="90"/>
                  </a:lnTo>
                  <a:lnTo>
                    <a:pt x="284" y="73"/>
                  </a:lnTo>
                  <a:lnTo>
                    <a:pt x="274" y="88"/>
                  </a:lnTo>
                  <a:lnTo>
                    <a:pt x="306" y="36"/>
                  </a:lnTo>
                  <a:lnTo>
                    <a:pt x="246" y="126"/>
                  </a:lnTo>
                  <a:lnTo>
                    <a:pt x="278" y="56"/>
                  </a:lnTo>
                  <a:lnTo>
                    <a:pt x="265" y="78"/>
                  </a:lnTo>
                  <a:lnTo>
                    <a:pt x="274" y="60"/>
                  </a:lnTo>
                  <a:lnTo>
                    <a:pt x="249" y="106"/>
                  </a:lnTo>
                  <a:lnTo>
                    <a:pt x="282" y="26"/>
                  </a:lnTo>
                  <a:lnTo>
                    <a:pt x="243" y="104"/>
                  </a:lnTo>
                  <a:lnTo>
                    <a:pt x="259" y="59"/>
                  </a:lnTo>
                  <a:lnTo>
                    <a:pt x="241" y="99"/>
                  </a:lnTo>
                  <a:lnTo>
                    <a:pt x="267" y="12"/>
                  </a:lnTo>
                  <a:lnTo>
                    <a:pt x="234" y="95"/>
                  </a:lnTo>
                  <a:lnTo>
                    <a:pt x="246" y="47"/>
                  </a:lnTo>
                  <a:lnTo>
                    <a:pt x="230" y="95"/>
                  </a:lnTo>
                  <a:lnTo>
                    <a:pt x="241" y="42"/>
                  </a:lnTo>
                  <a:lnTo>
                    <a:pt x="235" y="64"/>
                  </a:lnTo>
                  <a:lnTo>
                    <a:pt x="244" y="19"/>
                  </a:lnTo>
                  <a:lnTo>
                    <a:pt x="227" y="77"/>
                  </a:lnTo>
                  <a:lnTo>
                    <a:pt x="233" y="47"/>
                  </a:lnTo>
                  <a:lnTo>
                    <a:pt x="225" y="86"/>
                  </a:lnTo>
                  <a:lnTo>
                    <a:pt x="215" y="120"/>
                  </a:lnTo>
                  <a:lnTo>
                    <a:pt x="220" y="75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6" y="7"/>
                  </a:lnTo>
                  <a:lnTo>
                    <a:pt x="216" y="69"/>
                  </a:lnTo>
                  <a:lnTo>
                    <a:pt x="218" y="37"/>
                  </a:lnTo>
                  <a:lnTo>
                    <a:pt x="214" y="79"/>
                  </a:lnTo>
                  <a:lnTo>
                    <a:pt x="207" y="117"/>
                  </a:lnTo>
                  <a:lnTo>
                    <a:pt x="207" y="113"/>
                  </a:lnTo>
                  <a:lnTo>
                    <a:pt x="210" y="9"/>
                  </a:lnTo>
                  <a:lnTo>
                    <a:pt x="208" y="61"/>
                  </a:lnTo>
                  <a:lnTo>
                    <a:pt x="208" y="42"/>
                  </a:lnTo>
                  <a:lnTo>
                    <a:pt x="203" y="94"/>
                  </a:lnTo>
                  <a:lnTo>
                    <a:pt x="199" y="47"/>
                  </a:lnTo>
                  <a:lnTo>
                    <a:pt x="201" y="118"/>
                  </a:lnTo>
                  <a:lnTo>
                    <a:pt x="200" y="132"/>
                  </a:lnTo>
                  <a:lnTo>
                    <a:pt x="200" y="130"/>
                  </a:lnTo>
                  <a:lnTo>
                    <a:pt x="195" y="45"/>
                  </a:lnTo>
                  <a:lnTo>
                    <a:pt x="195" y="6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157687" y="2707208"/>
              <a:ext cx="431800" cy="433387"/>
            </a:xfrm>
            <a:prstGeom prst="ellipse">
              <a:avLst/>
            </a:prstGeom>
            <a:solidFill>
              <a:srgbClr val="FFDD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184674" y="2731021"/>
              <a:ext cx="374650" cy="374650"/>
            </a:xfrm>
            <a:prstGeom prst="ellipse">
              <a:avLst/>
            </a:prstGeom>
            <a:solidFill>
              <a:srgbClr val="FED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202137" y="2745308"/>
              <a:ext cx="346075" cy="34607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3383112" y="2989783"/>
              <a:ext cx="9525" cy="1857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32"/>
                </a:cxn>
                <a:cxn ang="0">
                  <a:pos x="6" y="244"/>
                </a:cxn>
                <a:cxn ang="0">
                  <a:pos x="11" y="232"/>
                </a:cxn>
                <a:cxn ang="0">
                  <a:pos x="9" y="0"/>
                </a:cxn>
              </a:cxnLst>
              <a:rect l="0" t="0" r="r" b="b"/>
              <a:pathLst>
                <a:path w="12" h="244">
                  <a:moveTo>
                    <a:pt x="9" y="0"/>
                  </a:moveTo>
                  <a:cubicBezTo>
                    <a:pt x="9" y="0"/>
                    <a:pt x="2" y="175"/>
                    <a:pt x="0" y="232"/>
                  </a:cubicBezTo>
                  <a:cubicBezTo>
                    <a:pt x="0" y="236"/>
                    <a:pt x="1" y="244"/>
                    <a:pt x="6" y="244"/>
                  </a:cubicBezTo>
                  <a:cubicBezTo>
                    <a:pt x="10" y="244"/>
                    <a:pt x="11" y="236"/>
                    <a:pt x="11" y="232"/>
                  </a:cubicBezTo>
                  <a:cubicBezTo>
                    <a:pt x="12" y="17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>
              <a:off x="3470424" y="3178696"/>
              <a:ext cx="9525" cy="174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17"/>
                </a:cxn>
                <a:cxn ang="0">
                  <a:pos x="5" y="229"/>
                </a:cxn>
                <a:cxn ang="0">
                  <a:pos x="10" y="217"/>
                </a:cxn>
                <a:cxn ang="0">
                  <a:pos x="9" y="0"/>
                </a:cxn>
              </a:cxnLst>
              <a:rect l="0" t="0" r="r" b="b"/>
              <a:pathLst>
                <a:path w="11" h="229">
                  <a:moveTo>
                    <a:pt x="9" y="0"/>
                  </a:moveTo>
                  <a:cubicBezTo>
                    <a:pt x="9" y="0"/>
                    <a:pt x="2" y="163"/>
                    <a:pt x="0" y="217"/>
                  </a:cubicBezTo>
                  <a:cubicBezTo>
                    <a:pt x="0" y="221"/>
                    <a:pt x="1" y="229"/>
                    <a:pt x="5" y="229"/>
                  </a:cubicBezTo>
                  <a:cubicBezTo>
                    <a:pt x="10" y="229"/>
                    <a:pt x="10" y="221"/>
                    <a:pt x="10" y="217"/>
                  </a:cubicBezTo>
                  <a:cubicBezTo>
                    <a:pt x="11" y="164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3554562" y="3077096"/>
              <a:ext cx="7938" cy="15716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197"/>
                </a:cxn>
                <a:cxn ang="0">
                  <a:pos x="5" y="207"/>
                </a:cxn>
                <a:cxn ang="0">
                  <a:pos x="9" y="197"/>
                </a:cxn>
                <a:cxn ang="0">
                  <a:pos x="8" y="0"/>
                </a:cxn>
              </a:cxnLst>
              <a:rect l="0" t="0" r="r" b="b"/>
              <a:pathLst>
                <a:path w="11" h="207">
                  <a:moveTo>
                    <a:pt x="8" y="0"/>
                  </a:moveTo>
                  <a:cubicBezTo>
                    <a:pt x="8" y="0"/>
                    <a:pt x="2" y="148"/>
                    <a:pt x="1" y="197"/>
                  </a:cubicBezTo>
                  <a:cubicBezTo>
                    <a:pt x="0" y="201"/>
                    <a:pt x="1" y="207"/>
                    <a:pt x="5" y="207"/>
                  </a:cubicBezTo>
                  <a:cubicBezTo>
                    <a:pt x="9" y="207"/>
                    <a:pt x="9" y="201"/>
                    <a:pt x="9" y="197"/>
                  </a:cubicBezTo>
                  <a:cubicBezTo>
                    <a:pt x="11" y="149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3511699" y="3134246"/>
              <a:ext cx="4763" cy="841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5"/>
                </a:cxn>
                <a:cxn ang="0">
                  <a:pos x="2" y="111"/>
                </a:cxn>
                <a:cxn ang="0">
                  <a:pos x="4" y="105"/>
                </a:cxn>
                <a:cxn ang="0">
                  <a:pos x="4" y="0"/>
                </a:cxn>
              </a:cxnLst>
              <a:rect l="0" t="0" r="r" b="b"/>
              <a:pathLst>
                <a:path w="5" h="111">
                  <a:moveTo>
                    <a:pt x="4" y="0"/>
                  </a:moveTo>
                  <a:cubicBezTo>
                    <a:pt x="4" y="0"/>
                    <a:pt x="0" y="79"/>
                    <a:pt x="0" y="105"/>
                  </a:cubicBezTo>
                  <a:cubicBezTo>
                    <a:pt x="0" y="107"/>
                    <a:pt x="0" y="111"/>
                    <a:pt x="2" y="111"/>
                  </a:cubicBezTo>
                  <a:cubicBezTo>
                    <a:pt x="4" y="111"/>
                    <a:pt x="4" y="107"/>
                    <a:pt x="4" y="105"/>
                  </a:cubicBezTo>
                  <a:cubicBezTo>
                    <a:pt x="5" y="8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3524399" y="3018358"/>
              <a:ext cx="12700" cy="2714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38"/>
                </a:cxn>
                <a:cxn ang="0">
                  <a:pos x="7" y="357"/>
                </a:cxn>
                <a:cxn ang="0">
                  <a:pos x="15" y="339"/>
                </a:cxn>
                <a:cxn ang="0">
                  <a:pos x="12" y="0"/>
                </a:cxn>
              </a:cxnLst>
              <a:rect l="0" t="0" r="r" b="b"/>
              <a:pathLst>
                <a:path w="17" h="357">
                  <a:moveTo>
                    <a:pt x="12" y="0"/>
                  </a:moveTo>
                  <a:cubicBezTo>
                    <a:pt x="12" y="0"/>
                    <a:pt x="1" y="255"/>
                    <a:pt x="0" y="338"/>
                  </a:cubicBezTo>
                  <a:cubicBezTo>
                    <a:pt x="0" y="345"/>
                    <a:pt x="1" y="357"/>
                    <a:pt x="7" y="357"/>
                  </a:cubicBezTo>
                  <a:cubicBezTo>
                    <a:pt x="14" y="357"/>
                    <a:pt x="15" y="345"/>
                    <a:pt x="15" y="339"/>
                  </a:cubicBezTo>
                  <a:cubicBezTo>
                    <a:pt x="17" y="256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3611712" y="3143771"/>
              <a:ext cx="4763" cy="1254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6"/>
                </a:cxn>
                <a:cxn ang="0">
                  <a:pos x="3" y="165"/>
                </a:cxn>
                <a:cxn ang="0">
                  <a:pos x="7" y="156"/>
                </a:cxn>
                <a:cxn ang="0">
                  <a:pos x="6" y="0"/>
                </a:cxn>
              </a:cxnLst>
              <a:rect l="0" t="0" r="r" b="b"/>
              <a:pathLst>
                <a:path w="8" h="165">
                  <a:moveTo>
                    <a:pt x="6" y="0"/>
                  </a:moveTo>
                  <a:cubicBezTo>
                    <a:pt x="6" y="0"/>
                    <a:pt x="1" y="118"/>
                    <a:pt x="0" y="156"/>
                  </a:cubicBezTo>
                  <a:cubicBezTo>
                    <a:pt x="0" y="159"/>
                    <a:pt x="0" y="165"/>
                    <a:pt x="3" y="165"/>
                  </a:cubicBezTo>
                  <a:cubicBezTo>
                    <a:pt x="6" y="165"/>
                    <a:pt x="7" y="159"/>
                    <a:pt x="7" y="156"/>
                  </a:cubicBezTo>
                  <a:cubicBezTo>
                    <a:pt x="8" y="118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3629174" y="3016771"/>
              <a:ext cx="11113" cy="2127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80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80">
                  <a:moveTo>
                    <a:pt x="10" y="0"/>
                  </a:moveTo>
                  <a:cubicBezTo>
                    <a:pt x="10" y="0"/>
                    <a:pt x="2" y="200"/>
                    <a:pt x="0" y="265"/>
                  </a:cubicBezTo>
                  <a:cubicBezTo>
                    <a:pt x="0" y="270"/>
                    <a:pt x="1" y="280"/>
                    <a:pt x="6" y="280"/>
                  </a:cubicBezTo>
                  <a:cubicBezTo>
                    <a:pt x="11" y="279"/>
                    <a:pt x="12" y="271"/>
                    <a:pt x="12" y="265"/>
                  </a:cubicBezTo>
                  <a:cubicBezTo>
                    <a:pt x="14" y="20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3562499" y="3197746"/>
              <a:ext cx="12700" cy="2476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09"/>
                </a:cxn>
                <a:cxn ang="0">
                  <a:pos x="7" y="326"/>
                </a:cxn>
                <a:cxn ang="0">
                  <a:pos x="14" y="309"/>
                </a:cxn>
                <a:cxn ang="0">
                  <a:pos x="11" y="0"/>
                </a:cxn>
              </a:cxnLst>
              <a:rect l="0" t="0" r="r" b="b"/>
              <a:pathLst>
                <a:path w="15" h="326">
                  <a:moveTo>
                    <a:pt x="11" y="0"/>
                  </a:moveTo>
                  <a:cubicBezTo>
                    <a:pt x="11" y="0"/>
                    <a:pt x="1" y="233"/>
                    <a:pt x="0" y="309"/>
                  </a:cubicBezTo>
                  <a:cubicBezTo>
                    <a:pt x="0" y="315"/>
                    <a:pt x="1" y="326"/>
                    <a:pt x="7" y="326"/>
                  </a:cubicBezTo>
                  <a:cubicBezTo>
                    <a:pt x="13" y="326"/>
                    <a:pt x="13" y="315"/>
                    <a:pt x="14" y="309"/>
                  </a:cubicBezTo>
                  <a:cubicBezTo>
                    <a:pt x="15" y="23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3751412" y="3032646"/>
              <a:ext cx="14288" cy="28416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54"/>
                </a:cxn>
                <a:cxn ang="0">
                  <a:pos x="9" y="373"/>
                </a:cxn>
                <a:cxn ang="0">
                  <a:pos x="16" y="354"/>
                </a:cxn>
                <a:cxn ang="0">
                  <a:pos x="14" y="0"/>
                </a:cxn>
              </a:cxnLst>
              <a:rect l="0" t="0" r="r" b="b"/>
              <a:pathLst>
                <a:path w="18" h="373">
                  <a:moveTo>
                    <a:pt x="14" y="0"/>
                  </a:moveTo>
                  <a:cubicBezTo>
                    <a:pt x="14" y="0"/>
                    <a:pt x="2" y="267"/>
                    <a:pt x="0" y="354"/>
                  </a:cubicBezTo>
                  <a:cubicBezTo>
                    <a:pt x="0" y="361"/>
                    <a:pt x="2" y="373"/>
                    <a:pt x="9" y="373"/>
                  </a:cubicBezTo>
                  <a:cubicBezTo>
                    <a:pt x="15" y="373"/>
                    <a:pt x="16" y="361"/>
                    <a:pt x="16" y="354"/>
                  </a:cubicBezTo>
                  <a:cubicBezTo>
                    <a:pt x="18" y="26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3602187" y="3062808"/>
              <a:ext cx="7938" cy="1619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" y="201"/>
                </a:cxn>
                <a:cxn ang="0">
                  <a:pos x="5" y="212"/>
                </a:cxn>
                <a:cxn ang="0">
                  <a:pos x="10" y="201"/>
                </a:cxn>
                <a:cxn ang="0">
                  <a:pos x="8" y="0"/>
                </a:cxn>
              </a:cxnLst>
              <a:rect l="0" t="0" r="r" b="b"/>
              <a:pathLst>
                <a:path w="11" h="212">
                  <a:moveTo>
                    <a:pt x="8" y="0"/>
                  </a:moveTo>
                  <a:cubicBezTo>
                    <a:pt x="8" y="0"/>
                    <a:pt x="2" y="151"/>
                    <a:pt x="1" y="201"/>
                  </a:cubicBezTo>
                  <a:cubicBezTo>
                    <a:pt x="0" y="205"/>
                    <a:pt x="1" y="212"/>
                    <a:pt x="5" y="212"/>
                  </a:cubicBezTo>
                  <a:cubicBezTo>
                    <a:pt x="9" y="211"/>
                    <a:pt x="9" y="205"/>
                    <a:pt x="10" y="201"/>
                  </a:cubicBezTo>
                  <a:cubicBezTo>
                    <a:pt x="11" y="15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3651399" y="2978671"/>
              <a:ext cx="11113" cy="2111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65"/>
                </a:cxn>
                <a:cxn ang="0">
                  <a:pos x="6" y="279"/>
                </a:cxn>
                <a:cxn ang="0">
                  <a:pos x="12" y="265"/>
                </a:cxn>
                <a:cxn ang="0">
                  <a:pos x="10" y="0"/>
                </a:cxn>
              </a:cxnLst>
              <a:rect l="0" t="0" r="r" b="b"/>
              <a:pathLst>
                <a:path w="14" h="279">
                  <a:moveTo>
                    <a:pt x="10" y="0"/>
                  </a:moveTo>
                  <a:cubicBezTo>
                    <a:pt x="10" y="0"/>
                    <a:pt x="2" y="199"/>
                    <a:pt x="0" y="265"/>
                  </a:cubicBezTo>
                  <a:cubicBezTo>
                    <a:pt x="0" y="270"/>
                    <a:pt x="1" y="279"/>
                    <a:pt x="6" y="279"/>
                  </a:cubicBezTo>
                  <a:cubicBezTo>
                    <a:pt x="11" y="279"/>
                    <a:pt x="12" y="270"/>
                    <a:pt x="12" y="265"/>
                  </a:cubicBezTo>
                  <a:cubicBezTo>
                    <a:pt x="14" y="20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3679974" y="3167583"/>
              <a:ext cx="12700" cy="2476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309"/>
                </a:cxn>
                <a:cxn ang="0">
                  <a:pos x="8" y="326"/>
                </a:cxn>
                <a:cxn ang="0">
                  <a:pos x="14" y="310"/>
                </a:cxn>
                <a:cxn ang="0">
                  <a:pos x="12" y="0"/>
                </a:cxn>
              </a:cxnLst>
              <a:rect l="0" t="0" r="r" b="b"/>
              <a:pathLst>
                <a:path w="16" h="326">
                  <a:moveTo>
                    <a:pt x="12" y="0"/>
                  </a:moveTo>
                  <a:cubicBezTo>
                    <a:pt x="12" y="0"/>
                    <a:pt x="2" y="233"/>
                    <a:pt x="0" y="309"/>
                  </a:cubicBezTo>
                  <a:cubicBezTo>
                    <a:pt x="0" y="315"/>
                    <a:pt x="2" y="326"/>
                    <a:pt x="8" y="326"/>
                  </a:cubicBezTo>
                  <a:cubicBezTo>
                    <a:pt x="13" y="326"/>
                    <a:pt x="14" y="315"/>
                    <a:pt x="14" y="310"/>
                  </a:cubicBezTo>
                  <a:cubicBezTo>
                    <a:pt x="16" y="23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3646637" y="3185046"/>
              <a:ext cx="6350" cy="160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9"/>
                </a:cxn>
                <a:cxn ang="0">
                  <a:pos x="5" y="210"/>
                </a:cxn>
                <a:cxn ang="0">
                  <a:pos x="9" y="199"/>
                </a:cxn>
                <a:cxn ang="0">
                  <a:pos x="8" y="0"/>
                </a:cxn>
              </a:cxnLst>
              <a:rect l="0" t="0" r="r" b="b"/>
              <a:pathLst>
                <a:path w="10" h="210">
                  <a:moveTo>
                    <a:pt x="8" y="0"/>
                  </a:moveTo>
                  <a:cubicBezTo>
                    <a:pt x="8" y="0"/>
                    <a:pt x="1" y="150"/>
                    <a:pt x="0" y="199"/>
                  </a:cubicBezTo>
                  <a:cubicBezTo>
                    <a:pt x="0" y="203"/>
                    <a:pt x="1" y="210"/>
                    <a:pt x="5" y="210"/>
                  </a:cubicBezTo>
                  <a:cubicBezTo>
                    <a:pt x="9" y="210"/>
                    <a:pt x="9" y="203"/>
                    <a:pt x="9" y="199"/>
                  </a:cubicBezTo>
                  <a:cubicBezTo>
                    <a:pt x="10" y="15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>
              <a:off x="3700612" y="3042171"/>
              <a:ext cx="6350" cy="1317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65"/>
                </a:cxn>
                <a:cxn ang="0">
                  <a:pos x="4" y="174"/>
                </a:cxn>
                <a:cxn ang="0">
                  <a:pos x="7" y="165"/>
                </a:cxn>
                <a:cxn ang="0">
                  <a:pos x="6" y="0"/>
                </a:cxn>
              </a:cxnLst>
              <a:rect l="0" t="0" r="r" b="b"/>
              <a:pathLst>
                <a:path w="8" h="174">
                  <a:moveTo>
                    <a:pt x="6" y="0"/>
                  </a:moveTo>
                  <a:cubicBezTo>
                    <a:pt x="6" y="0"/>
                    <a:pt x="1" y="124"/>
                    <a:pt x="0" y="165"/>
                  </a:cubicBezTo>
                  <a:cubicBezTo>
                    <a:pt x="0" y="169"/>
                    <a:pt x="0" y="174"/>
                    <a:pt x="4" y="174"/>
                  </a:cubicBezTo>
                  <a:cubicBezTo>
                    <a:pt x="7" y="174"/>
                    <a:pt x="7" y="169"/>
                    <a:pt x="7" y="165"/>
                  </a:cubicBezTo>
                  <a:cubicBezTo>
                    <a:pt x="8" y="12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>
              <a:off x="3495824" y="3280296"/>
              <a:ext cx="3175" cy="793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00"/>
                </a:cxn>
                <a:cxn ang="0">
                  <a:pos x="3" y="105"/>
                </a:cxn>
                <a:cxn ang="0">
                  <a:pos x="5" y="100"/>
                </a:cxn>
                <a:cxn ang="0">
                  <a:pos x="4" y="0"/>
                </a:cxn>
              </a:cxnLst>
              <a:rect l="0" t="0" r="r" b="b"/>
              <a:pathLst>
                <a:path w="5" h="105">
                  <a:moveTo>
                    <a:pt x="4" y="0"/>
                  </a:moveTo>
                  <a:cubicBezTo>
                    <a:pt x="4" y="0"/>
                    <a:pt x="1" y="75"/>
                    <a:pt x="0" y="100"/>
                  </a:cubicBezTo>
                  <a:cubicBezTo>
                    <a:pt x="0" y="102"/>
                    <a:pt x="1" y="105"/>
                    <a:pt x="3" y="105"/>
                  </a:cubicBezTo>
                  <a:cubicBezTo>
                    <a:pt x="5" y="105"/>
                    <a:pt x="5" y="102"/>
                    <a:pt x="5" y="100"/>
                  </a:cubicBezTo>
                  <a:cubicBezTo>
                    <a:pt x="5" y="76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3603774" y="3132658"/>
              <a:ext cx="14288" cy="2921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363"/>
                </a:cxn>
                <a:cxn ang="0">
                  <a:pos x="9" y="383"/>
                </a:cxn>
                <a:cxn ang="0">
                  <a:pos x="17" y="364"/>
                </a:cxn>
                <a:cxn ang="0">
                  <a:pos x="14" y="0"/>
                </a:cxn>
              </a:cxnLst>
              <a:rect l="0" t="0" r="r" b="b"/>
              <a:pathLst>
                <a:path w="19" h="383">
                  <a:moveTo>
                    <a:pt x="14" y="0"/>
                  </a:moveTo>
                  <a:cubicBezTo>
                    <a:pt x="14" y="0"/>
                    <a:pt x="3" y="273"/>
                    <a:pt x="1" y="363"/>
                  </a:cubicBezTo>
                  <a:cubicBezTo>
                    <a:pt x="0" y="371"/>
                    <a:pt x="2" y="383"/>
                    <a:pt x="9" y="383"/>
                  </a:cubicBezTo>
                  <a:cubicBezTo>
                    <a:pt x="16" y="383"/>
                    <a:pt x="17" y="371"/>
                    <a:pt x="17" y="364"/>
                  </a:cubicBezTo>
                  <a:cubicBezTo>
                    <a:pt x="19" y="27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>
              <a:off x="3625999" y="3237433"/>
              <a:ext cx="6350" cy="1285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59"/>
                </a:cxn>
                <a:cxn ang="0">
                  <a:pos x="4" y="168"/>
                </a:cxn>
                <a:cxn ang="0">
                  <a:pos x="8" y="159"/>
                </a:cxn>
                <a:cxn ang="0">
                  <a:pos x="6" y="0"/>
                </a:cxn>
              </a:cxnLst>
              <a:rect l="0" t="0" r="r" b="b"/>
              <a:pathLst>
                <a:path w="8" h="168">
                  <a:moveTo>
                    <a:pt x="6" y="0"/>
                  </a:moveTo>
                  <a:cubicBezTo>
                    <a:pt x="6" y="0"/>
                    <a:pt x="1" y="120"/>
                    <a:pt x="0" y="159"/>
                  </a:cubicBezTo>
                  <a:cubicBezTo>
                    <a:pt x="0" y="162"/>
                    <a:pt x="1" y="168"/>
                    <a:pt x="4" y="168"/>
                  </a:cubicBezTo>
                  <a:cubicBezTo>
                    <a:pt x="7" y="168"/>
                    <a:pt x="7" y="162"/>
                    <a:pt x="8" y="159"/>
                  </a:cubicBezTo>
                  <a:cubicBezTo>
                    <a:pt x="8" y="12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>
              <a:off x="3430737" y="3312046"/>
              <a:ext cx="6350" cy="114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44"/>
                </a:cxn>
                <a:cxn ang="0">
                  <a:pos x="4" y="151"/>
                </a:cxn>
                <a:cxn ang="0">
                  <a:pos x="7" y="144"/>
                </a:cxn>
                <a:cxn ang="0">
                  <a:pos x="6" y="0"/>
                </a:cxn>
              </a:cxnLst>
              <a:rect l="0" t="0" r="r" b="b"/>
              <a:pathLst>
                <a:path w="8" h="151">
                  <a:moveTo>
                    <a:pt x="6" y="0"/>
                  </a:moveTo>
                  <a:cubicBezTo>
                    <a:pt x="6" y="0"/>
                    <a:pt x="1" y="108"/>
                    <a:pt x="0" y="144"/>
                  </a:cubicBezTo>
                  <a:cubicBezTo>
                    <a:pt x="0" y="147"/>
                    <a:pt x="1" y="151"/>
                    <a:pt x="4" y="151"/>
                  </a:cubicBezTo>
                  <a:cubicBezTo>
                    <a:pt x="6" y="151"/>
                    <a:pt x="7" y="147"/>
                    <a:pt x="7" y="144"/>
                  </a:cubicBezTo>
                  <a:cubicBezTo>
                    <a:pt x="8" y="10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>
              <a:off x="3527574" y="3367608"/>
              <a:ext cx="6350" cy="136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0"/>
                </a:cxn>
                <a:cxn ang="0">
                  <a:pos x="4" y="179"/>
                </a:cxn>
                <a:cxn ang="0">
                  <a:pos x="7" y="170"/>
                </a:cxn>
                <a:cxn ang="0">
                  <a:pos x="6" y="0"/>
                </a:cxn>
              </a:cxnLst>
              <a:rect l="0" t="0" r="r" b="b"/>
              <a:pathLst>
                <a:path w="8" h="179">
                  <a:moveTo>
                    <a:pt x="6" y="0"/>
                  </a:moveTo>
                  <a:cubicBezTo>
                    <a:pt x="6" y="0"/>
                    <a:pt x="1" y="128"/>
                    <a:pt x="0" y="170"/>
                  </a:cubicBezTo>
                  <a:cubicBezTo>
                    <a:pt x="0" y="173"/>
                    <a:pt x="0" y="179"/>
                    <a:pt x="4" y="179"/>
                  </a:cubicBezTo>
                  <a:cubicBezTo>
                    <a:pt x="7" y="179"/>
                    <a:pt x="7" y="173"/>
                    <a:pt x="7" y="170"/>
                  </a:cubicBezTo>
                  <a:cubicBezTo>
                    <a:pt x="8" y="129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>
              <a:off x="3487887" y="3334271"/>
              <a:ext cx="3175" cy="762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5"/>
                </a:cxn>
                <a:cxn ang="0">
                  <a:pos x="2" y="100"/>
                </a:cxn>
                <a:cxn ang="0">
                  <a:pos x="4" y="95"/>
                </a:cxn>
                <a:cxn ang="0">
                  <a:pos x="3" y="0"/>
                </a:cxn>
              </a:cxnLst>
              <a:rect l="0" t="0" r="r" b="b"/>
              <a:pathLst>
                <a:path w="4" h="100">
                  <a:moveTo>
                    <a:pt x="3" y="0"/>
                  </a:moveTo>
                  <a:cubicBezTo>
                    <a:pt x="3" y="0"/>
                    <a:pt x="0" y="72"/>
                    <a:pt x="0" y="95"/>
                  </a:cubicBezTo>
                  <a:cubicBezTo>
                    <a:pt x="0" y="97"/>
                    <a:pt x="0" y="100"/>
                    <a:pt x="2" y="100"/>
                  </a:cubicBezTo>
                  <a:cubicBezTo>
                    <a:pt x="4" y="100"/>
                    <a:pt x="4" y="97"/>
                    <a:pt x="4" y="95"/>
                  </a:cubicBezTo>
                  <a:cubicBezTo>
                    <a:pt x="4" y="72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3498999" y="3297758"/>
              <a:ext cx="7938" cy="2000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9"/>
                </a:cxn>
                <a:cxn ang="0">
                  <a:pos x="5" y="262"/>
                </a:cxn>
                <a:cxn ang="0">
                  <a:pos x="11" y="249"/>
                </a:cxn>
                <a:cxn ang="0">
                  <a:pos x="9" y="0"/>
                </a:cxn>
              </a:cxnLst>
              <a:rect l="0" t="0" r="r" b="b"/>
              <a:pathLst>
                <a:path w="12" h="262">
                  <a:moveTo>
                    <a:pt x="9" y="0"/>
                  </a:moveTo>
                  <a:cubicBezTo>
                    <a:pt x="9" y="0"/>
                    <a:pt x="1" y="187"/>
                    <a:pt x="0" y="249"/>
                  </a:cubicBezTo>
                  <a:cubicBezTo>
                    <a:pt x="0" y="254"/>
                    <a:pt x="1" y="262"/>
                    <a:pt x="5" y="262"/>
                  </a:cubicBezTo>
                  <a:cubicBezTo>
                    <a:pt x="10" y="262"/>
                    <a:pt x="11" y="254"/>
                    <a:pt x="11" y="249"/>
                  </a:cubicBezTo>
                  <a:cubicBezTo>
                    <a:pt x="12" y="188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3421212" y="3331096"/>
              <a:ext cx="4763" cy="1143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4"/>
                </a:cxn>
                <a:cxn ang="0">
                  <a:pos x="3" y="151"/>
                </a:cxn>
                <a:cxn ang="0">
                  <a:pos x="6" y="144"/>
                </a:cxn>
                <a:cxn ang="0">
                  <a:pos x="5" y="0"/>
                </a:cxn>
              </a:cxnLst>
              <a:rect l="0" t="0" r="r" b="b"/>
              <a:pathLst>
                <a:path w="7" h="151">
                  <a:moveTo>
                    <a:pt x="5" y="0"/>
                  </a:moveTo>
                  <a:cubicBezTo>
                    <a:pt x="5" y="0"/>
                    <a:pt x="0" y="108"/>
                    <a:pt x="0" y="144"/>
                  </a:cubicBezTo>
                  <a:cubicBezTo>
                    <a:pt x="0" y="146"/>
                    <a:pt x="0" y="151"/>
                    <a:pt x="3" y="151"/>
                  </a:cubicBezTo>
                  <a:cubicBezTo>
                    <a:pt x="6" y="151"/>
                    <a:pt x="6" y="147"/>
                    <a:pt x="6" y="144"/>
                  </a:cubicBezTo>
                  <a:cubicBezTo>
                    <a:pt x="7" y="10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3392637" y="3267596"/>
              <a:ext cx="7938" cy="139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73"/>
                </a:cxn>
                <a:cxn ang="0">
                  <a:pos x="4" y="182"/>
                </a:cxn>
                <a:cxn ang="0">
                  <a:pos x="8" y="173"/>
                </a:cxn>
                <a:cxn ang="0">
                  <a:pos x="6" y="0"/>
                </a:cxn>
              </a:cxnLst>
              <a:rect l="0" t="0" r="r" b="b"/>
              <a:pathLst>
                <a:path w="9" h="182">
                  <a:moveTo>
                    <a:pt x="6" y="0"/>
                  </a:moveTo>
                  <a:cubicBezTo>
                    <a:pt x="6" y="0"/>
                    <a:pt x="1" y="130"/>
                    <a:pt x="0" y="173"/>
                  </a:cubicBezTo>
                  <a:cubicBezTo>
                    <a:pt x="0" y="176"/>
                    <a:pt x="0" y="182"/>
                    <a:pt x="4" y="182"/>
                  </a:cubicBezTo>
                  <a:cubicBezTo>
                    <a:pt x="7" y="182"/>
                    <a:pt x="7" y="176"/>
                    <a:pt x="8" y="173"/>
                  </a:cubicBezTo>
                  <a:cubicBezTo>
                    <a:pt x="9" y="13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456137" y="3412058"/>
              <a:ext cx="6350" cy="11271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40"/>
                </a:cxn>
                <a:cxn ang="0">
                  <a:pos x="3" y="148"/>
                </a:cxn>
                <a:cxn ang="0">
                  <a:pos x="6" y="140"/>
                </a:cxn>
                <a:cxn ang="0">
                  <a:pos x="5" y="0"/>
                </a:cxn>
              </a:cxnLst>
              <a:rect l="0" t="0" r="r" b="b"/>
              <a:pathLst>
                <a:path w="7" h="148">
                  <a:moveTo>
                    <a:pt x="5" y="0"/>
                  </a:moveTo>
                  <a:cubicBezTo>
                    <a:pt x="5" y="0"/>
                    <a:pt x="0" y="106"/>
                    <a:pt x="0" y="140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" y="148"/>
                    <a:pt x="6" y="143"/>
                    <a:pt x="6" y="140"/>
                  </a:cubicBezTo>
                  <a:cubicBezTo>
                    <a:pt x="7" y="10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>
              <a:off x="3437087" y="3070746"/>
              <a:ext cx="11113" cy="2254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0"/>
                </a:cxn>
                <a:cxn ang="0">
                  <a:pos x="6" y="295"/>
                </a:cxn>
                <a:cxn ang="0">
                  <a:pos x="12" y="280"/>
                </a:cxn>
                <a:cxn ang="0">
                  <a:pos x="10" y="0"/>
                </a:cxn>
              </a:cxnLst>
              <a:rect l="0" t="0" r="r" b="b"/>
              <a:pathLst>
                <a:path w="14" h="295">
                  <a:moveTo>
                    <a:pt x="10" y="0"/>
                  </a:moveTo>
                  <a:cubicBezTo>
                    <a:pt x="10" y="0"/>
                    <a:pt x="1" y="210"/>
                    <a:pt x="0" y="280"/>
                  </a:cubicBezTo>
                  <a:cubicBezTo>
                    <a:pt x="0" y="285"/>
                    <a:pt x="1" y="295"/>
                    <a:pt x="6" y="295"/>
                  </a:cubicBezTo>
                  <a:cubicBezTo>
                    <a:pt x="11" y="295"/>
                    <a:pt x="12" y="285"/>
                    <a:pt x="12" y="280"/>
                  </a:cubicBezTo>
                  <a:cubicBezTo>
                    <a:pt x="14" y="2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>
              <a:off x="3370412" y="3104083"/>
              <a:ext cx="9525" cy="1793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5"/>
                </a:cxn>
                <a:cxn ang="0">
                  <a:pos x="5" y="237"/>
                </a:cxn>
                <a:cxn ang="0">
                  <a:pos x="10" y="225"/>
                </a:cxn>
                <a:cxn ang="0">
                  <a:pos x="8" y="0"/>
                </a:cxn>
              </a:cxnLst>
              <a:rect l="0" t="0" r="r" b="b"/>
              <a:pathLst>
                <a:path w="11" h="237">
                  <a:moveTo>
                    <a:pt x="8" y="0"/>
                  </a:moveTo>
                  <a:cubicBezTo>
                    <a:pt x="8" y="0"/>
                    <a:pt x="1" y="170"/>
                    <a:pt x="0" y="225"/>
                  </a:cubicBezTo>
                  <a:cubicBezTo>
                    <a:pt x="0" y="230"/>
                    <a:pt x="1" y="237"/>
                    <a:pt x="5" y="237"/>
                  </a:cubicBezTo>
                  <a:cubicBezTo>
                    <a:pt x="9" y="237"/>
                    <a:pt x="10" y="230"/>
                    <a:pt x="10" y="225"/>
                  </a:cubicBezTo>
                  <a:cubicBezTo>
                    <a:pt x="11" y="17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>
              <a:off x="3484712" y="2989783"/>
              <a:ext cx="7938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2"/>
                </a:cxn>
                <a:cxn ang="0">
                  <a:pos x="5" y="203"/>
                </a:cxn>
                <a:cxn ang="0">
                  <a:pos x="9" y="192"/>
                </a:cxn>
                <a:cxn ang="0">
                  <a:pos x="8" y="0"/>
                </a:cxn>
              </a:cxnLst>
              <a:rect l="0" t="0" r="r" b="b"/>
              <a:pathLst>
                <a:path w="10" h="203">
                  <a:moveTo>
                    <a:pt x="8" y="0"/>
                  </a:moveTo>
                  <a:cubicBezTo>
                    <a:pt x="8" y="0"/>
                    <a:pt x="1" y="145"/>
                    <a:pt x="0" y="192"/>
                  </a:cubicBezTo>
                  <a:cubicBezTo>
                    <a:pt x="0" y="196"/>
                    <a:pt x="1" y="203"/>
                    <a:pt x="5" y="203"/>
                  </a:cubicBezTo>
                  <a:cubicBezTo>
                    <a:pt x="8" y="203"/>
                    <a:pt x="9" y="196"/>
                    <a:pt x="9" y="192"/>
                  </a:cubicBezTo>
                  <a:cubicBezTo>
                    <a:pt x="10" y="146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>
              <a:off x="3719662" y="3205683"/>
              <a:ext cx="9525" cy="2159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270"/>
                </a:cxn>
                <a:cxn ang="0">
                  <a:pos x="7" y="285"/>
                </a:cxn>
                <a:cxn ang="0">
                  <a:pos x="13" y="270"/>
                </a:cxn>
                <a:cxn ang="0">
                  <a:pos x="11" y="0"/>
                </a:cxn>
              </a:cxnLst>
              <a:rect l="0" t="0" r="r" b="b"/>
              <a:pathLst>
                <a:path w="14" h="285">
                  <a:moveTo>
                    <a:pt x="11" y="0"/>
                  </a:moveTo>
                  <a:cubicBezTo>
                    <a:pt x="11" y="0"/>
                    <a:pt x="2" y="203"/>
                    <a:pt x="1" y="270"/>
                  </a:cubicBezTo>
                  <a:cubicBezTo>
                    <a:pt x="0" y="275"/>
                    <a:pt x="1" y="285"/>
                    <a:pt x="7" y="285"/>
                  </a:cubicBezTo>
                  <a:cubicBezTo>
                    <a:pt x="12" y="285"/>
                    <a:pt x="13" y="276"/>
                    <a:pt x="13" y="270"/>
                  </a:cubicBezTo>
                  <a:cubicBezTo>
                    <a:pt x="14" y="204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6F8A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3557737" y="2877071"/>
              <a:ext cx="355600" cy="285750"/>
            </a:xfrm>
            <a:custGeom>
              <a:avLst/>
              <a:gdLst/>
              <a:ahLst/>
              <a:cxnLst>
                <a:cxn ang="0">
                  <a:pos x="55" y="344"/>
                </a:cxn>
                <a:cxn ang="0">
                  <a:pos x="171" y="368"/>
                </a:cxn>
                <a:cxn ang="0">
                  <a:pos x="233" y="335"/>
                </a:cxn>
                <a:cxn ang="0">
                  <a:pos x="293" y="310"/>
                </a:cxn>
                <a:cxn ang="0">
                  <a:pos x="448" y="306"/>
                </a:cxn>
                <a:cxn ang="0">
                  <a:pos x="313" y="293"/>
                </a:cxn>
                <a:cxn ang="0">
                  <a:pos x="368" y="284"/>
                </a:cxn>
                <a:cxn ang="0">
                  <a:pos x="426" y="275"/>
                </a:cxn>
                <a:cxn ang="0">
                  <a:pos x="433" y="239"/>
                </a:cxn>
                <a:cxn ang="0">
                  <a:pos x="466" y="224"/>
                </a:cxn>
                <a:cxn ang="0">
                  <a:pos x="413" y="184"/>
                </a:cxn>
                <a:cxn ang="0">
                  <a:pos x="362" y="155"/>
                </a:cxn>
                <a:cxn ang="0">
                  <a:pos x="386" y="106"/>
                </a:cxn>
                <a:cxn ang="0">
                  <a:pos x="426" y="93"/>
                </a:cxn>
                <a:cxn ang="0">
                  <a:pos x="395" y="53"/>
                </a:cxn>
                <a:cxn ang="0">
                  <a:pos x="329" y="24"/>
                </a:cxn>
                <a:cxn ang="0">
                  <a:pos x="262" y="6"/>
                </a:cxn>
                <a:cxn ang="0">
                  <a:pos x="209" y="6"/>
                </a:cxn>
                <a:cxn ang="0">
                  <a:pos x="133" y="11"/>
                </a:cxn>
                <a:cxn ang="0">
                  <a:pos x="78" y="66"/>
                </a:cxn>
                <a:cxn ang="0">
                  <a:pos x="55" y="344"/>
                </a:cxn>
              </a:cxnLst>
              <a:rect l="0" t="0" r="r" b="b"/>
              <a:pathLst>
                <a:path w="466" h="375">
                  <a:moveTo>
                    <a:pt x="55" y="344"/>
                  </a:moveTo>
                  <a:cubicBezTo>
                    <a:pt x="79" y="375"/>
                    <a:pt x="132" y="374"/>
                    <a:pt x="171" y="368"/>
                  </a:cubicBezTo>
                  <a:cubicBezTo>
                    <a:pt x="194" y="365"/>
                    <a:pt x="212" y="345"/>
                    <a:pt x="233" y="335"/>
                  </a:cubicBezTo>
                  <a:cubicBezTo>
                    <a:pt x="253" y="326"/>
                    <a:pt x="272" y="315"/>
                    <a:pt x="293" y="310"/>
                  </a:cubicBezTo>
                  <a:cubicBezTo>
                    <a:pt x="344" y="300"/>
                    <a:pt x="448" y="306"/>
                    <a:pt x="448" y="306"/>
                  </a:cubicBezTo>
                  <a:cubicBezTo>
                    <a:pt x="448" y="306"/>
                    <a:pt x="314" y="338"/>
                    <a:pt x="313" y="293"/>
                  </a:cubicBezTo>
                  <a:cubicBezTo>
                    <a:pt x="312" y="274"/>
                    <a:pt x="350" y="287"/>
                    <a:pt x="368" y="284"/>
                  </a:cubicBezTo>
                  <a:cubicBezTo>
                    <a:pt x="388" y="281"/>
                    <a:pt x="422" y="310"/>
                    <a:pt x="426" y="275"/>
                  </a:cubicBezTo>
                  <a:cubicBezTo>
                    <a:pt x="431" y="239"/>
                    <a:pt x="420" y="244"/>
                    <a:pt x="433" y="239"/>
                  </a:cubicBezTo>
                  <a:cubicBezTo>
                    <a:pt x="446" y="235"/>
                    <a:pt x="466" y="224"/>
                    <a:pt x="466" y="224"/>
                  </a:cubicBezTo>
                  <a:cubicBezTo>
                    <a:pt x="466" y="224"/>
                    <a:pt x="431" y="196"/>
                    <a:pt x="413" y="184"/>
                  </a:cubicBezTo>
                  <a:cubicBezTo>
                    <a:pt x="397" y="173"/>
                    <a:pt x="368" y="174"/>
                    <a:pt x="362" y="155"/>
                  </a:cubicBezTo>
                  <a:cubicBezTo>
                    <a:pt x="357" y="138"/>
                    <a:pt x="373" y="118"/>
                    <a:pt x="386" y="106"/>
                  </a:cubicBezTo>
                  <a:cubicBezTo>
                    <a:pt x="397" y="97"/>
                    <a:pt x="431" y="102"/>
                    <a:pt x="426" y="93"/>
                  </a:cubicBezTo>
                  <a:cubicBezTo>
                    <a:pt x="422" y="84"/>
                    <a:pt x="408" y="63"/>
                    <a:pt x="395" y="53"/>
                  </a:cubicBezTo>
                  <a:cubicBezTo>
                    <a:pt x="376" y="38"/>
                    <a:pt x="351" y="32"/>
                    <a:pt x="329" y="24"/>
                  </a:cubicBezTo>
                  <a:cubicBezTo>
                    <a:pt x="307" y="16"/>
                    <a:pt x="285" y="9"/>
                    <a:pt x="262" y="6"/>
                  </a:cubicBezTo>
                  <a:cubicBezTo>
                    <a:pt x="244" y="4"/>
                    <a:pt x="226" y="6"/>
                    <a:pt x="209" y="6"/>
                  </a:cubicBezTo>
                  <a:cubicBezTo>
                    <a:pt x="183" y="7"/>
                    <a:pt x="156" y="0"/>
                    <a:pt x="133" y="11"/>
                  </a:cubicBezTo>
                  <a:cubicBezTo>
                    <a:pt x="109" y="21"/>
                    <a:pt x="89" y="42"/>
                    <a:pt x="78" y="66"/>
                  </a:cubicBezTo>
                  <a:cubicBezTo>
                    <a:pt x="39" y="150"/>
                    <a:pt x="0" y="269"/>
                    <a:pt x="55" y="344"/>
                  </a:cubicBezTo>
                  <a:close/>
                </a:path>
              </a:pathLst>
            </a:custGeom>
            <a:solidFill>
              <a:srgbClr val="7679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>
              <a:off x="3379937" y="2816746"/>
              <a:ext cx="673100" cy="296862"/>
            </a:xfrm>
            <a:custGeom>
              <a:avLst/>
              <a:gdLst/>
              <a:ahLst/>
              <a:cxnLst>
                <a:cxn ang="0">
                  <a:pos x="143" y="158"/>
                </a:cxn>
                <a:cxn ang="0">
                  <a:pos x="209" y="95"/>
                </a:cxn>
                <a:cxn ang="0">
                  <a:pos x="221" y="67"/>
                </a:cxn>
                <a:cxn ang="0">
                  <a:pos x="253" y="38"/>
                </a:cxn>
                <a:cxn ang="0">
                  <a:pos x="272" y="89"/>
                </a:cxn>
                <a:cxn ang="0">
                  <a:pos x="315" y="98"/>
                </a:cxn>
                <a:cxn ang="0">
                  <a:pos x="353" y="82"/>
                </a:cxn>
                <a:cxn ang="0">
                  <a:pos x="350" y="54"/>
                </a:cxn>
                <a:cxn ang="0">
                  <a:pos x="367" y="41"/>
                </a:cxn>
                <a:cxn ang="0">
                  <a:pos x="429" y="52"/>
                </a:cxn>
                <a:cxn ang="0">
                  <a:pos x="480" y="35"/>
                </a:cxn>
                <a:cxn ang="0">
                  <a:pos x="419" y="98"/>
                </a:cxn>
                <a:cxn ang="0">
                  <a:pos x="391" y="120"/>
                </a:cxn>
                <a:cxn ang="0">
                  <a:pos x="429" y="126"/>
                </a:cxn>
                <a:cxn ang="0">
                  <a:pos x="473" y="111"/>
                </a:cxn>
                <a:cxn ang="0">
                  <a:pos x="510" y="85"/>
                </a:cxn>
                <a:cxn ang="0">
                  <a:pos x="551" y="95"/>
                </a:cxn>
                <a:cxn ang="0">
                  <a:pos x="598" y="101"/>
                </a:cxn>
                <a:cxn ang="0">
                  <a:pos x="611" y="67"/>
                </a:cxn>
                <a:cxn ang="0">
                  <a:pos x="582" y="51"/>
                </a:cxn>
                <a:cxn ang="0">
                  <a:pos x="564" y="16"/>
                </a:cxn>
                <a:cxn ang="0">
                  <a:pos x="623" y="26"/>
                </a:cxn>
                <a:cxn ang="0">
                  <a:pos x="651" y="23"/>
                </a:cxn>
                <a:cxn ang="0">
                  <a:pos x="658" y="26"/>
                </a:cxn>
                <a:cxn ang="0">
                  <a:pos x="639" y="57"/>
                </a:cxn>
                <a:cxn ang="0">
                  <a:pos x="658" y="107"/>
                </a:cxn>
                <a:cxn ang="0">
                  <a:pos x="620" y="133"/>
                </a:cxn>
                <a:cxn ang="0">
                  <a:pos x="573" y="142"/>
                </a:cxn>
                <a:cxn ang="0">
                  <a:pos x="498" y="170"/>
                </a:cxn>
                <a:cxn ang="0">
                  <a:pos x="473" y="183"/>
                </a:cxn>
                <a:cxn ang="0">
                  <a:pos x="538" y="198"/>
                </a:cxn>
                <a:cxn ang="0">
                  <a:pos x="617" y="170"/>
                </a:cxn>
                <a:cxn ang="0">
                  <a:pos x="655" y="183"/>
                </a:cxn>
                <a:cxn ang="0">
                  <a:pos x="708" y="217"/>
                </a:cxn>
                <a:cxn ang="0">
                  <a:pos x="771" y="202"/>
                </a:cxn>
                <a:cxn ang="0">
                  <a:pos x="818" y="202"/>
                </a:cxn>
                <a:cxn ang="0">
                  <a:pos x="834" y="246"/>
                </a:cxn>
                <a:cxn ang="0">
                  <a:pos x="749" y="258"/>
                </a:cxn>
                <a:cxn ang="0">
                  <a:pos x="677" y="249"/>
                </a:cxn>
                <a:cxn ang="0">
                  <a:pos x="733" y="280"/>
                </a:cxn>
                <a:cxn ang="0">
                  <a:pos x="815" y="293"/>
                </a:cxn>
                <a:cxn ang="0">
                  <a:pos x="852" y="280"/>
                </a:cxn>
                <a:cxn ang="0">
                  <a:pos x="874" y="274"/>
                </a:cxn>
                <a:cxn ang="0">
                  <a:pos x="862" y="315"/>
                </a:cxn>
                <a:cxn ang="0">
                  <a:pos x="805" y="337"/>
                </a:cxn>
                <a:cxn ang="0">
                  <a:pos x="755" y="337"/>
                </a:cxn>
                <a:cxn ang="0">
                  <a:pos x="686" y="321"/>
                </a:cxn>
                <a:cxn ang="0">
                  <a:pos x="639" y="321"/>
                </a:cxn>
                <a:cxn ang="0">
                  <a:pos x="573" y="333"/>
                </a:cxn>
                <a:cxn ang="0">
                  <a:pos x="516" y="352"/>
                </a:cxn>
                <a:cxn ang="0">
                  <a:pos x="473" y="352"/>
                </a:cxn>
                <a:cxn ang="0">
                  <a:pos x="494" y="305"/>
                </a:cxn>
                <a:cxn ang="0">
                  <a:pos x="419" y="296"/>
                </a:cxn>
                <a:cxn ang="0">
                  <a:pos x="356" y="327"/>
                </a:cxn>
                <a:cxn ang="0">
                  <a:pos x="322" y="371"/>
                </a:cxn>
                <a:cxn ang="0">
                  <a:pos x="228" y="349"/>
                </a:cxn>
                <a:cxn ang="0">
                  <a:pos x="30" y="330"/>
                </a:cxn>
                <a:cxn ang="0">
                  <a:pos x="143" y="158"/>
                </a:cxn>
              </a:cxnLst>
              <a:rect l="0" t="0" r="r" b="b"/>
              <a:pathLst>
                <a:path w="884" h="390">
                  <a:moveTo>
                    <a:pt x="143" y="158"/>
                  </a:moveTo>
                  <a:cubicBezTo>
                    <a:pt x="162" y="134"/>
                    <a:pt x="191" y="120"/>
                    <a:pt x="209" y="95"/>
                  </a:cubicBezTo>
                  <a:cubicBezTo>
                    <a:pt x="215" y="86"/>
                    <a:pt x="215" y="75"/>
                    <a:pt x="221" y="67"/>
                  </a:cubicBezTo>
                  <a:cubicBezTo>
                    <a:pt x="230" y="55"/>
                    <a:pt x="239" y="35"/>
                    <a:pt x="253" y="38"/>
                  </a:cubicBezTo>
                  <a:cubicBezTo>
                    <a:pt x="270" y="43"/>
                    <a:pt x="258" y="77"/>
                    <a:pt x="272" y="89"/>
                  </a:cubicBezTo>
                  <a:cubicBezTo>
                    <a:pt x="283" y="98"/>
                    <a:pt x="301" y="99"/>
                    <a:pt x="315" y="98"/>
                  </a:cubicBezTo>
                  <a:cubicBezTo>
                    <a:pt x="329" y="97"/>
                    <a:pt x="346" y="94"/>
                    <a:pt x="353" y="82"/>
                  </a:cubicBezTo>
                  <a:cubicBezTo>
                    <a:pt x="358" y="74"/>
                    <a:pt x="346" y="63"/>
                    <a:pt x="350" y="54"/>
                  </a:cubicBezTo>
                  <a:cubicBezTo>
                    <a:pt x="353" y="47"/>
                    <a:pt x="325" y="41"/>
                    <a:pt x="367" y="41"/>
                  </a:cubicBezTo>
                  <a:cubicBezTo>
                    <a:pt x="382" y="42"/>
                    <a:pt x="408" y="54"/>
                    <a:pt x="429" y="52"/>
                  </a:cubicBezTo>
                  <a:cubicBezTo>
                    <a:pt x="447" y="51"/>
                    <a:pt x="497" y="38"/>
                    <a:pt x="480" y="35"/>
                  </a:cubicBezTo>
                  <a:cubicBezTo>
                    <a:pt x="494" y="61"/>
                    <a:pt x="441" y="78"/>
                    <a:pt x="419" y="98"/>
                  </a:cubicBezTo>
                  <a:cubicBezTo>
                    <a:pt x="410" y="106"/>
                    <a:pt x="388" y="108"/>
                    <a:pt x="391" y="120"/>
                  </a:cubicBezTo>
                  <a:cubicBezTo>
                    <a:pt x="394" y="132"/>
                    <a:pt x="416" y="127"/>
                    <a:pt x="429" y="126"/>
                  </a:cubicBezTo>
                  <a:cubicBezTo>
                    <a:pt x="444" y="125"/>
                    <a:pt x="459" y="118"/>
                    <a:pt x="473" y="111"/>
                  </a:cubicBezTo>
                  <a:cubicBezTo>
                    <a:pt x="486" y="104"/>
                    <a:pt x="495" y="88"/>
                    <a:pt x="510" y="85"/>
                  </a:cubicBezTo>
                  <a:cubicBezTo>
                    <a:pt x="524" y="83"/>
                    <a:pt x="537" y="92"/>
                    <a:pt x="551" y="95"/>
                  </a:cubicBezTo>
                  <a:cubicBezTo>
                    <a:pt x="567" y="98"/>
                    <a:pt x="585" y="109"/>
                    <a:pt x="598" y="101"/>
                  </a:cubicBezTo>
                  <a:cubicBezTo>
                    <a:pt x="609" y="95"/>
                    <a:pt x="615" y="78"/>
                    <a:pt x="611" y="67"/>
                  </a:cubicBezTo>
                  <a:cubicBezTo>
                    <a:pt x="607" y="56"/>
                    <a:pt x="590" y="59"/>
                    <a:pt x="582" y="51"/>
                  </a:cubicBezTo>
                  <a:cubicBezTo>
                    <a:pt x="573" y="42"/>
                    <a:pt x="556" y="27"/>
                    <a:pt x="564" y="16"/>
                  </a:cubicBezTo>
                  <a:cubicBezTo>
                    <a:pt x="575" y="0"/>
                    <a:pt x="603" y="25"/>
                    <a:pt x="623" y="26"/>
                  </a:cubicBezTo>
                  <a:cubicBezTo>
                    <a:pt x="633" y="26"/>
                    <a:pt x="642" y="21"/>
                    <a:pt x="651" y="23"/>
                  </a:cubicBezTo>
                  <a:cubicBezTo>
                    <a:pt x="654" y="23"/>
                    <a:pt x="657" y="23"/>
                    <a:pt x="658" y="26"/>
                  </a:cubicBezTo>
                  <a:cubicBezTo>
                    <a:pt x="661" y="37"/>
                    <a:pt x="640" y="45"/>
                    <a:pt x="639" y="57"/>
                  </a:cubicBezTo>
                  <a:cubicBezTo>
                    <a:pt x="637" y="75"/>
                    <a:pt x="663" y="90"/>
                    <a:pt x="658" y="107"/>
                  </a:cubicBezTo>
                  <a:cubicBezTo>
                    <a:pt x="653" y="122"/>
                    <a:pt x="634" y="127"/>
                    <a:pt x="620" y="133"/>
                  </a:cubicBezTo>
                  <a:cubicBezTo>
                    <a:pt x="605" y="139"/>
                    <a:pt x="588" y="138"/>
                    <a:pt x="573" y="142"/>
                  </a:cubicBezTo>
                  <a:cubicBezTo>
                    <a:pt x="547" y="149"/>
                    <a:pt x="522" y="159"/>
                    <a:pt x="498" y="170"/>
                  </a:cubicBezTo>
                  <a:cubicBezTo>
                    <a:pt x="489" y="174"/>
                    <a:pt x="471" y="173"/>
                    <a:pt x="473" y="183"/>
                  </a:cubicBezTo>
                  <a:cubicBezTo>
                    <a:pt x="475" y="205"/>
                    <a:pt x="516" y="200"/>
                    <a:pt x="538" y="198"/>
                  </a:cubicBezTo>
                  <a:cubicBezTo>
                    <a:pt x="566" y="197"/>
                    <a:pt x="589" y="171"/>
                    <a:pt x="617" y="170"/>
                  </a:cubicBezTo>
                  <a:cubicBezTo>
                    <a:pt x="630" y="170"/>
                    <a:pt x="643" y="177"/>
                    <a:pt x="655" y="183"/>
                  </a:cubicBezTo>
                  <a:cubicBezTo>
                    <a:pt x="674" y="192"/>
                    <a:pt x="687" y="214"/>
                    <a:pt x="708" y="217"/>
                  </a:cubicBezTo>
                  <a:cubicBezTo>
                    <a:pt x="729" y="221"/>
                    <a:pt x="749" y="204"/>
                    <a:pt x="771" y="202"/>
                  </a:cubicBezTo>
                  <a:cubicBezTo>
                    <a:pt x="786" y="200"/>
                    <a:pt x="805" y="193"/>
                    <a:pt x="818" y="202"/>
                  </a:cubicBezTo>
                  <a:cubicBezTo>
                    <a:pt x="831" y="211"/>
                    <a:pt x="842" y="232"/>
                    <a:pt x="834" y="246"/>
                  </a:cubicBezTo>
                  <a:cubicBezTo>
                    <a:pt x="819" y="270"/>
                    <a:pt x="777" y="258"/>
                    <a:pt x="749" y="258"/>
                  </a:cubicBezTo>
                  <a:cubicBezTo>
                    <a:pt x="725" y="258"/>
                    <a:pt x="684" y="226"/>
                    <a:pt x="677" y="249"/>
                  </a:cubicBezTo>
                  <a:cubicBezTo>
                    <a:pt x="670" y="269"/>
                    <a:pt x="713" y="273"/>
                    <a:pt x="733" y="280"/>
                  </a:cubicBezTo>
                  <a:cubicBezTo>
                    <a:pt x="759" y="289"/>
                    <a:pt x="787" y="295"/>
                    <a:pt x="815" y="293"/>
                  </a:cubicBezTo>
                  <a:cubicBezTo>
                    <a:pt x="828" y="292"/>
                    <a:pt x="840" y="284"/>
                    <a:pt x="852" y="280"/>
                  </a:cubicBezTo>
                  <a:cubicBezTo>
                    <a:pt x="860" y="278"/>
                    <a:pt x="869" y="268"/>
                    <a:pt x="874" y="274"/>
                  </a:cubicBezTo>
                  <a:cubicBezTo>
                    <a:pt x="884" y="284"/>
                    <a:pt x="872" y="304"/>
                    <a:pt x="862" y="315"/>
                  </a:cubicBezTo>
                  <a:cubicBezTo>
                    <a:pt x="848" y="329"/>
                    <a:pt x="825" y="333"/>
                    <a:pt x="805" y="337"/>
                  </a:cubicBezTo>
                  <a:cubicBezTo>
                    <a:pt x="789" y="340"/>
                    <a:pt x="772" y="338"/>
                    <a:pt x="755" y="337"/>
                  </a:cubicBezTo>
                  <a:cubicBezTo>
                    <a:pt x="732" y="334"/>
                    <a:pt x="709" y="324"/>
                    <a:pt x="686" y="321"/>
                  </a:cubicBezTo>
                  <a:cubicBezTo>
                    <a:pt x="670" y="319"/>
                    <a:pt x="655" y="319"/>
                    <a:pt x="639" y="321"/>
                  </a:cubicBezTo>
                  <a:cubicBezTo>
                    <a:pt x="617" y="323"/>
                    <a:pt x="595" y="328"/>
                    <a:pt x="573" y="333"/>
                  </a:cubicBezTo>
                  <a:cubicBezTo>
                    <a:pt x="554" y="338"/>
                    <a:pt x="536" y="349"/>
                    <a:pt x="516" y="352"/>
                  </a:cubicBezTo>
                  <a:cubicBezTo>
                    <a:pt x="502" y="355"/>
                    <a:pt x="480" y="365"/>
                    <a:pt x="473" y="352"/>
                  </a:cubicBezTo>
                  <a:cubicBezTo>
                    <a:pt x="463" y="338"/>
                    <a:pt x="503" y="320"/>
                    <a:pt x="494" y="305"/>
                  </a:cubicBezTo>
                  <a:cubicBezTo>
                    <a:pt x="482" y="283"/>
                    <a:pt x="444" y="292"/>
                    <a:pt x="419" y="296"/>
                  </a:cubicBezTo>
                  <a:cubicBezTo>
                    <a:pt x="396" y="300"/>
                    <a:pt x="374" y="312"/>
                    <a:pt x="356" y="327"/>
                  </a:cubicBezTo>
                  <a:cubicBezTo>
                    <a:pt x="342" y="339"/>
                    <a:pt x="339" y="365"/>
                    <a:pt x="322" y="371"/>
                  </a:cubicBezTo>
                  <a:cubicBezTo>
                    <a:pt x="291" y="382"/>
                    <a:pt x="259" y="354"/>
                    <a:pt x="228" y="349"/>
                  </a:cubicBezTo>
                  <a:cubicBezTo>
                    <a:pt x="162" y="338"/>
                    <a:pt x="58" y="390"/>
                    <a:pt x="30" y="330"/>
                  </a:cubicBezTo>
                  <a:cubicBezTo>
                    <a:pt x="0" y="268"/>
                    <a:pt x="99" y="210"/>
                    <a:pt x="143" y="158"/>
                  </a:cubicBezTo>
                  <a:close/>
                </a:path>
              </a:pathLst>
            </a:custGeom>
            <a:solidFill>
              <a:srgbClr val="ABB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3527574" y="2931046"/>
              <a:ext cx="244475" cy="9048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7" y="97"/>
                </a:cxn>
                <a:cxn ang="0">
                  <a:pos x="120" y="115"/>
                </a:cxn>
                <a:cxn ang="0">
                  <a:pos x="173" y="119"/>
                </a:cxn>
                <a:cxn ang="0">
                  <a:pos x="218" y="115"/>
                </a:cxn>
                <a:cxn ang="0">
                  <a:pos x="240" y="102"/>
                </a:cxn>
                <a:cxn ang="0">
                  <a:pos x="266" y="93"/>
                </a:cxn>
                <a:cxn ang="0">
                  <a:pos x="306" y="79"/>
                </a:cxn>
                <a:cxn ang="0">
                  <a:pos x="320" y="71"/>
                </a:cxn>
                <a:cxn ang="0">
                  <a:pos x="297" y="57"/>
                </a:cxn>
                <a:cxn ang="0">
                  <a:pos x="266" y="13"/>
                </a:cxn>
                <a:cxn ang="0">
                  <a:pos x="218" y="8"/>
                </a:cxn>
                <a:cxn ang="0">
                  <a:pos x="146" y="39"/>
                </a:cxn>
                <a:cxn ang="0">
                  <a:pos x="67" y="31"/>
                </a:cxn>
                <a:cxn ang="0">
                  <a:pos x="27" y="57"/>
                </a:cxn>
                <a:cxn ang="0">
                  <a:pos x="0" y="84"/>
                </a:cxn>
              </a:cxnLst>
              <a:rect l="0" t="0" r="r" b="b"/>
              <a:pathLst>
                <a:path w="320" h="119">
                  <a:moveTo>
                    <a:pt x="0" y="84"/>
                  </a:moveTo>
                  <a:lnTo>
                    <a:pt x="67" y="97"/>
                  </a:lnTo>
                  <a:lnTo>
                    <a:pt x="120" y="115"/>
                  </a:lnTo>
                  <a:lnTo>
                    <a:pt x="173" y="119"/>
                  </a:lnTo>
                  <a:lnTo>
                    <a:pt x="218" y="115"/>
                  </a:lnTo>
                  <a:cubicBezTo>
                    <a:pt x="218" y="115"/>
                    <a:pt x="222" y="106"/>
                    <a:pt x="240" y="102"/>
                  </a:cubicBezTo>
                  <a:cubicBezTo>
                    <a:pt x="257" y="97"/>
                    <a:pt x="249" y="97"/>
                    <a:pt x="266" y="93"/>
                  </a:cubicBezTo>
                  <a:cubicBezTo>
                    <a:pt x="284" y="88"/>
                    <a:pt x="306" y="79"/>
                    <a:pt x="306" y="79"/>
                  </a:cubicBezTo>
                  <a:lnTo>
                    <a:pt x="320" y="71"/>
                  </a:lnTo>
                  <a:cubicBezTo>
                    <a:pt x="320" y="71"/>
                    <a:pt x="320" y="62"/>
                    <a:pt x="297" y="57"/>
                  </a:cubicBezTo>
                  <a:cubicBezTo>
                    <a:pt x="275" y="53"/>
                    <a:pt x="266" y="13"/>
                    <a:pt x="266" y="13"/>
                  </a:cubicBezTo>
                  <a:cubicBezTo>
                    <a:pt x="266" y="13"/>
                    <a:pt x="240" y="0"/>
                    <a:pt x="218" y="8"/>
                  </a:cubicBezTo>
                  <a:cubicBezTo>
                    <a:pt x="195" y="17"/>
                    <a:pt x="173" y="35"/>
                    <a:pt x="146" y="39"/>
                  </a:cubicBezTo>
                  <a:cubicBezTo>
                    <a:pt x="120" y="44"/>
                    <a:pt x="67" y="31"/>
                    <a:pt x="67" y="31"/>
                  </a:cubicBezTo>
                  <a:lnTo>
                    <a:pt x="27" y="57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3295799" y="3050108"/>
              <a:ext cx="403225" cy="84137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" y="18"/>
                </a:cxn>
                <a:cxn ang="0">
                  <a:pos x="84" y="33"/>
                </a:cxn>
                <a:cxn ang="0">
                  <a:pos x="104" y="18"/>
                </a:cxn>
                <a:cxn ang="0">
                  <a:pos x="146" y="29"/>
                </a:cxn>
                <a:cxn ang="0">
                  <a:pos x="173" y="33"/>
                </a:cxn>
                <a:cxn ang="0">
                  <a:pos x="244" y="35"/>
                </a:cxn>
                <a:cxn ang="0">
                  <a:pos x="251" y="7"/>
                </a:cxn>
                <a:cxn ang="0">
                  <a:pos x="286" y="13"/>
                </a:cxn>
                <a:cxn ang="0">
                  <a:pos x="339" y="0"/>
                </a:cxn>
                <a:cxn ang="0">
                  <a:pos x="399" y="29"/>
                </a:cxn>
                <a:cxn ang="0">
                  <a:pos x="426" y="31"/>
                </a:cxn>
                <a:cxn ang="0">
                  <a:pos x="477" y="44"/>
                </a:cxn>
                <a:cxn ang="0">
                  <a:pos x="488" y="51"/>
                </a:cxn>
                <a:cxn ang="0">
                  <a:pos x="433" y="58"/>
                </a:cxn>
                <a:cxn ang="0">
                  <a:pos x="375" y="91"/>
                </a:cxn>
                <a:cxn ang="0">
                  <a:pos x="319" y="84"/>
                </a:cxn>
                <a:cxn ang="0">
                  <a:pos x="275" y="87"/>
                </a:cxn>
                <a:cxn ang="0">
                  <a:pos x="242" y="107"/>
                </a:cxn>
                <a:cxn ang="0">
                  <a:pos x="175" y="89"/>
                </a:cxn>
                <a:cxn ang="0">
                  <a:pos x="153" y="89"/>
                </a:cxn>
                <a:cxn ang="0">
                  <a:pos x="113" y="80"/>
                </a:cxn>
                <a:cxn ang="0">
                  <a:pos x="100" y="64"/>
                </a:cxn>
                <a:cxn ang="0">
                  <a:pos x="60" y="58"/>
                </a:cxn>
                <a:cxn ang="0">
                  <a:pos x="33" y="55"/>
                </a:cxn>
                <a:cxn ang="0">
                  <a:pos x="0" y="35"/>
                </a:cxn>
              </a:cxnLst>
              <a:rect l="0" t="0" r="r" b="b"/>
              <a:pathLst>
                <a:path w="528" h="111">
                  <a:moveTo>
                    <a:pt x="0" y="35"/>
                  </a:moveTo>
                  <a:lnTo>
                    <a:pt x="46" y="18"/>
                  </a:lnTo>
                  <a:lnTo>
                    <a:pt x="84" y="33"/>
                  </a:lnTo>
                  <a:cubicBezTo>
                    <a:pt x="84" y="33"/>
                    <a:pt x="93" y="20"/>
                    <a:pt x="104" y="18"/>
                  </a:cubicBezTo>
                  <a:cubicBezTo>
                    <a:pt x="115" y="15"/>
                    <a:pt x="137" y="29"/>
                    <a:pt x="146" y="29"/>
                  </a:cubicBezTo>
                  <a:cubicBezTo>
                    <a:pt x="155" y="29"/>
                    <a:pt x="97" y="29"/>
                    <a:pt x="173" y="33"/>
                  </a:cubicBezTo>
                  <a:cubicBezTo>
                    <a:pt x="248" y="38"/>
                    <a:pt x="246" y="47"/>
                    <a:pt x="244" y="35"/>
                  </a:cubicBezTo>
                  <a:cubicBezTo>
                    <a:pt x="242" y="24"/>
                    <a:pt x="215" y="0"/>
                    <a:pt x="251" y="7"/>
                  </a:cubicBezTo>
                  <a:lnTo>
                    <a:pt x="286" y="13"/>
                  </a:lnTo>
                  <a:lnTo>
                    <a:pt x="339" y="0"/>
                  </a:lnTo>
                  <a:lnTo>
                    <a:pt x="399" y="29"/>
                  </a:lnTo>
                  <a:lnTo>
                    <a:pt x="426" y="31"/>
                  </a:lnTo>
                  <a:cubicBezTo>
                    <a:pt x="426" y="31"/>
                    <a:pt x="466" y="38"/>
                    <a:pt x="477" y="44"/>
                  </a:cubicBezTo>
                  <a:cubicBezTo>
                    <a:pt x="488" y="51"/>
                    <a:pt x="528" y="49"/>
                    <a:pt x="488" y="51"/>
                  </a:cubicBezTo>
                  <a:cubicBezTo>
                    <a:pt x="448" y="53"/>
                    <a:pt x="455" y="35"/>
                    <a:pt x="433" y="58"/>
                  </a:cubicBezTo>
                  <a:cubicBezTo>
                    <a:pt x="410" y="80"/>
                    <a:pt x="386" y="91"/>
                    <a:pt x="375" y="91"/>
                  </a:cubicBezTo>
                  <a:cubicBezTo>
                    <a:pt x="364" y="91"/>
                    <a:pt x="339" y="84"/>
                    <a:pt x="319" y="84"/>
                  </a:cubicBezTo>
                  <a:cubicBezTo>
                    <a:pt x="299" y="84"/>
                    <a:pt x="284" y="80"/>
                    <a:pt x="275" y="87"/>
                  </a:cubicBezTo>
                  <a:cubicBezTo>
                    <a:pt x="266" y="93"/>
                    <a:pt x="260" y="111"/>
                    <a:pt x="242" y="107"/>
                  </a:cubicBezTo>
                  <a:cubicBezTo>
                    <a:pt x="224" y="102"/>
                    <a:pt x="175" y="89"/>
                    <a:pt x="175" y="89"/>
                  </a:cubicBezTo>
                  <a:lnTo>
                    <a:pt x="153" y="89"/>
                  </a:lnTo>
                  <a:lnTo>
                    <a:pt x="113" y="80"/>
                  </a:lnTo>
                  <a:cubicBezTo>
                    <a:pt x="113" y="80"/>
                    <a:pt x="111" y="69"/>
                    <a:pt x="100" y="64"/>
                  </a:cubicBezTo>
                  <a:cubicBezTo>
                    <a:pt x="89" y="60"/>
                    <a:pt x="60" y="58"/>
                    <a:pt x="60" y="58"/>
                  </a:cubicBezTo>
                  <a:lnTo>
                    <a:pt x="33" y="5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3513287" y="2983433"/>
              <a:ext cx="612775" cy="77787"/>
            </a:xfrm>
            <a:custGeom>
              <a:avLst/>
              <a:gdLst/>
              <a:ahLst/>
              <a:cxnLst>
                <a:cxn ang="0">
                  <a:pos x="107" y="12"/>
                </a:cxn>
                <a:cxn ang="0">
                  <a:pos x="233" y="25"/>
                </a:cxn>
                <a:cxn ang="0">
                  <a:pos x="286" y="3"/>
                </a:cxn>
                <a:cxn ang="0">
                  <a:pos x="331" y="16"/>
                </a:cxn>
                <a:cxn ang="0">
                  <a:pos x="391" y="12"/>
                </a:cxn>
                <a:cxn ang="0">
                  <a:pos x="480" y="0"/>
                </a:cxn>
                <a:cxn ang="0">
                  <a:pos x="546" y="31"/>
                </a:cxn>
                <a:cxn ang="0">
                  <a:pos x="664" y="43"/>
                </a:cxn>
                <a:cxn ang="0">
                  <a:pos x="806" y="65"/>
                </a:cxn>
                <a:cxn ang="0">
                  <a:pos x="671" y="83"/>
                </a:cxn>
                <a:cxn ang="0">
                  <a:pos x="526" y="78"/>
                </a:cxn>
                <a:cxn ang="0">
                  <a:pos x="451" y="76"/>
                </a:cxn>
                <a:cxn ang="0">
                  <a:pos x="291" y="103"/>
                </a:cxn>
                <a:cxn ang="0">
                  <a:pos x="184" y="87"/>
                </a:cxn>
                <a:cxn ang="0">
                  <a:pos x="0" y="103"/>
                </a:cxn>
                <a:cxn ang="0">
                  <a:pos x="107" y="12"/>
                </a:cxn>
              </a:cxnLst>
              <a:rect l="0" t="0" r="r" b="b"/>
              <a:pathLst>
                <a:path w="806" h="103">
                  <a:moveTo>
                    <a:pt x="107" y="12"/>
                  </a:moveTo>
                  <a:lnTo>
                    <a:pt x="233" y="25"/>
                  </a:lnTo>
                  <a:cubicBezTo>
                    <a:pt x="233" y="25"/>
                    <a:pt x="280" y="0"/>
                    <a:pt x="286" y="3"/>
                  </a:cubicBezTo>
                  <a:cubicBezTo>
                    <a:pt x="293" y="5"/>
                    <a:pt x="331" y="16"/>
                    <a:pt x="331" y="16"/>
                  </a:cubicBezTo>
                  <a:cubicBezTo>
                    <a:pt x="331" y="16"/>
                    <a:pt x="380" y="14"/>
                    <a:pt x="391" y="12"/>
                  </a:cubicBezTo>
                  <a:cubicBezTo>
                    <a:pt x="402" y="9"/>
                    <a:pt x="480" y="0"/>
                    <a:pt x="480" y="0"/>
                  </a:cubicBezTo>
                  <a:cubicBezTo>
                    <a:pt x="480" y="0"/>
                    <a:pt x="537" y="31"/>
                    <a:pt x="546" y="31"/>
                  </a:cubicBezTo>
                  <a:cubicBezTo>
                    <a:pt x="555" y="31"/>
                    <a:pt x="664" y="43"/>
                    <a:pt x="664" y="43"/>
                  </a:cubicBezTo>
                  <a:lnTo>
                    <a:pt x="806" y="65"/>
                  </a:lnTo>
                  <a:lnTo>
                    <a:pt x="671" y="83"/>
                  </a:lnTo>
                  <a:lnTo>
                    <a:pt x="526" y="78"/>
                  </a:lnTo>
                  <a:lnTo>
                    <a:pt x="451" y="76"/>
                  </a:lnTo>
                  <a:lnTo>
                    <a:pt x="291" y="103"/>
                  </a:lnTo>
                  <a:lnTo>
                    <a:pt x="184" y="87"/>
                  </a:lnTo>
                  <a:lnTo>
                    <a:pt x="0" y="103"/>
                  </a:lnTo>
                  <a:lnTo>
                    <a:pt x="107" y="1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>
              <a:off x="3424387" y="2897708"/>
              <a:ext cx="495300" cy="193675"/>
            </a:xfrm>
            <a:custGeom>
              <a:avLst/>
              <a:gdLst/>
              <a:ahLst/>
              <a:cxnLst>
                <a:cxn ang="0">
                  <a:pos x="33" y="227"/>
                </a:cxn>
                <a:cxn ang="0">
                  <a:pos x="135" y="227"/>
                </a:cxn>
                <a:cxn ang="0">
                  <a:pos x="188" y="204"/>
                </a:cxn>
                <a:cxn ang="0">
                  <a:pos x="246" y="222"/>
                </a:cxn>
                <a:cxn ang="0">
                  <a:pos x="290" y="218"/>
                </a:cxn>
                <a:cxn ang="0">
                  <a:pos x="357" y="191"/>
                </a:cxn>
                <a:cxn ang="0">
                  <a:pos x="424" y="191"/>
                </a:cxn>
                <a:cxn ang="0">
                  <a:pos x="472" y="191"/>
                </a:cxn>
                <a:cxn ang="0">
                  <a:pos x="548" y="164"/>
                </a:cxn>
                <a:cxn ang="0">
                  <a:pos x="601" y="164"/>
                </a:cxn>
                <a:cxn ang="0">
                  <a:pos x="639" y="151"/>
                </a:cxn>
                <a:cxn ang="0">
                  <a:pos x="535" y="142"/>
                </a:cxn>
                <a:cxn ang="0">
                  <a:pos x="484" y="112"/>
                </a:cxn>
                <a:cxn ang="0">
                  <a:pos x="366" y="164"/>
                </a:cxn>
                <a:cxn ang="0">
                  <a:pos x="308" y="142"/>
                </a:cxn>
                <a:cxn ang="0">
                  <a:pos x="357" y="124"/>
                </a:cxn>
                <a:cxn ang="0">
                  <a:pos x="361" y="80"/>
                </a:cxn>
                <a:cxn ang="0">
                  <a:pos x="308" y="76"/>
                </a:cxn>
                <a:cxn ang="0">
                  <a:pos x="184" y="36"/>
                </a:cxn>
                <a:cxn ang="0">
                  <a:pos x="148" y="0"/>
                </a:cxn>
                <a:cxn ang="0">
                  <a:pos x="86" y="67"/>
                </a:cxn>
                <a:cxn ang="0">
                  <a:pos x="33" y="227"/>
                </a:cxn>
              </a:cxnLst>
              <a:rect l="0" t="0" r="r" b="b"/>
              <a:pathLst>
                <a:path w="649" h="254">
                  <a:moveTo>
                    <a:pt x="33" y="227"/>
                  </a:moveTo>
                  <a:cubicBezTo>
                    <a:pt x="53" y="254"/>
                    <a:pt x="102" y="233"/>
                    <a:pt x="135" y="227"/>
                  </a:cubicBezTo>
                  <a:cubicBezTo>
                    <a:pt x="154" y="223"/>
                    <a:pt x="169" y="205"/>
                    <a:pt x="188" y="204"/>
                  </a:cubicBezTo>
                  <a:cubicBezTo>
                    <a:pt x="208" y="203"/>
                    <a:pt x="226" y="220"/>
                    <a:pt x="246" y="222"/>
                  </a:cubicBezTo>
                  <a:cubicBezTo>
                    <a:pt x="261" y="224"/>
                    <a:pt x="276" y="221"/>
                    <a:pt x="290" y="218"/>
                  </a:cubicBezTo>
                  <a:cubicBezTo>
                    <a:pt x="314" y="212"/>
                    <a:pt x="334" y="196"/>
                    <a:pt x="357" y="191"/>
                  </a:cubicBezTo>
                  <a:cubicBezTo>
                    <a:pt x="379" y="187"/>
                    <a:pt x="401" y="191"/>
                    <a:pt x="424" y="191"/>
                  </a:cubicBezTo>
                  <a:cubicBezTo>
                    <a:pt x="440" y="191"/>
                    <a:pt x="456" y="194"/>
                    <a:pt x="472" y="191"/>
                  </a:cubicBezTo>
                  <a:cubicBezTo>
                    <a:pt x="499" y="187"/>
                    <a:pt x="522" y="169"/>
                    <a:pt x="548" y="164"/>
                  </a:cubicBezTo>
                  <a:cubicBezTo>
                    <a:pt x="565" y="161"/>
                    <a:pt x="591" y="179"/>
                    <a:pt x="601" y="164"/>
                  </a:cubicBezTo>
                  <a:cubicBezTo>
                    <a:pt x="608" y="156"/>
                    <a:pt x="649" y="156"/>
                    <a:pt x="639" y="151"/>
                  </a:cubicBezTo>
                  <a:cubicBezTo>
                    <a:pt x="623" y="140"/>
                    <a:pt x="553" y="148"/>
                    <a:pt x="535" y="142"/>
                  </a:cubicBezTo>
                  <a:cubicBezTo>
                    <a:pt x="523" y="138"/>
                    <a:pt x="443" y="147"/>
                    <a:pt x="484" y="112"/>
                  </a:cubicBezTo>
                  <a:cubicBezTo>
                    <a:pt x="475" y="57"/>
                    <a:pt x="416" y="165"/>
                    <a:pt x="366" y="164"/>
                  </a:cubicBezTo>
                  <a:cubicBezTo>
                    <a:pt x="345" y="164"/>
                    <a:pt x="308" y="163"/>
                    <a:pt x="308" y="142"/>
                  </a:cubicBezTo>
                  <a:cubicBezTo>
                    <a:pt x="308" y="125"/>
                    <a:pt x="346" y="138"/>
                    <a:pt x="357" y="124"/>
                  </a:cubicBezTo>
                  <a:cubicBezTo>
                    <a:pt x="366" y="113"/>
                    <a:pt x="371" y="91"/>
                    <a:pt x="361" y="80"/>
                  </a:cubicBezTo>
                  <a:cubicBezTo>
                    <a:pt x="350" y="66"/>
                    <a:pt x="326" y="79"/>
                    <a:pt x="308" y="76"/>
                  </a:cubicBezTo>
                  <a:cubicBezTo>
                    <a:pt x="265" y="67"/>
                    <a:pt x="221" y="58"/>
                    <a:pt x="184" y="36"/>
                  </a:cubicBezTo>
                  <a:cubicBezTo>
                    <a:pt x="170" y="27"/>
                    <a:pt x="165" y="0"/>
                    <a:pt x="148" y="0"/>
                  </a:cubicBezTo>
                  <a:cubicBezTo>
                    <a:pt x="118" y="1"/>
                    <a:pt x="102" y="41"/>
                    <a:pt x="86" y="67"/>
                  </a:cubicBezTo>
                  <a:cubicBezTo>
                    <a:pt x="57" y="115"/>
                    <a:pt x="0" y="181"/>
                    <a:pt x="33" y="227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0" name="Freeform 48"/>
            <p:cNvSpPr>
              <a:spLocks noEditPoints="1"/>
            </p:cNvSpPr>
            <p:nvPr/>
          </p:nvSpPr>
          <p:spPr bwMode="auto">
            <a:xfrm>
              <a:off x="3081487" y="2829446"/>
              <a:ext cx="798513" cy="357187"/>
            </a:xfrm>
            <a:custGeom>
              <a:avLst/>
              <a:gdLst/>
              <a:ahLst/>
              <a:cxnLst>
                <a:cxn ang="0">
                  <a:pos x="654" y="0"/>
                </a:cxn>
                <a:cxn ang="0">
                  <a:pos x="576" y="69"/>
                </a:cxn>
                <a:cxn ang="0">
                  <a:pos x="535" y="44"/>
                </a:cxn>
                <a:cxn ang="0">
                  <a:pos x="362" y="110"/>
                </a:cxn>
                <a:cxn ang="0">
                  <a:pos x="290" y="104"/>
                </a:cxn>
                <a:cxn ang="0">
                  <a:pos x="193" y="138"/>
                </a:cxn>
                <a:cxn ang="0">
                  <a:pos x="274" y="145"/>
                </a:cxn>
                <a:cxn ang="0">
                  <a:pos x="224" y="179"/>
                </a:cxn>
                <a:cxn ang="0">
                  <a:pos x="218" y="207"/>
                </a:cxn>
                <a:cxn ang="0">
                  <a:pos x="127" y="222"/>
                </a:cxn>
                <a:cxn ang="0">
                  <a:pos x="1" y="229"/>
                </a:cxn>
                <a:cxn ang="0">
                  <a:pos x="54" y="245"/>
                </a:cxn>
                <a:cxn ang="0">
                  <a:pos x="86" y="264"/>
                </a:cxn>
                <a:cxn ang="0">
                  <a:pos x="95" y="280"/>
                </a:cxn>
                <a:cxn ang="0">
                  <a:pos x="196" y="273"/>
                </a:cxn>
                <a:cxn ang="0">
                  <a:pos x="271" y="289"/>
                </a:cxn>
                <a:cxn ang="0">
                  <a:pos x="372" y="336"/>
                </a:cxn>
                <a:cxn ang="0">
                  <a:pos x="419" y="346"/>
                </a:cxn>
                <a:cxn ang="0">
                  <a:pos x="409" y="405"/>
                </a:cxn>
                <a:cxn ang="0">
                  <a:pos x="481" y="383"/>
                </a:cxn>
                <a:cxn ang="0">
                  <a:pos x="554" y="383"/>
                </a:cxn>
                <a:cxn ang="0">
                  <a:pos x="623" y="402"/>
                </a:cxn>
                <a:cxn ang="0">
                  <a:pos x="676" y="431"/>
                </a:cxn>
                <a:cxn ang="0">
                  <a:pos x="789" y="465"/>
                </a:cxn>
                <a:cxn ang="0">
                  <a:pos x="861" y="415"/>
                </a:cxn>
                <a:cxn ang="0">
                  <a:pos x="764" y="387"/>
                </a:cxn>
                <a:cxn ang="0">
                  <a:pos x="704" y="383"/>
                </a:cxn>
                <a:cxn ang="0">
                  <a:pos x="720" y="336"/>
                </a:cxn>
                <a:cxn ang="0">
                  <a:pos x="767" y="317"/>
                </a:cxn>
                <a:cxn ang="0">
                  <a:pos x="745" y="286"/>
                </a:cxn>
                <a:cxn ang="0">
                  <a:pos x="708" y="255"/>
                </a:cxn>
                <a:cxn ang="0">
                  <a:pos x="654" y="286"/>
                </a:cxn>
                <a:cxn ang="0">
                  <a:pos x="620" y="305"/>
                </a:cxn>
                <a:cxn ang="0">
                  <a:pos x="563" y="295"/>
                </a:cxn>
                <a:cxn ang="0">
                  <a:pos x="560" y="236"/>
                </a:cxn>
                <a:cxn ang="0">
                  <a:pos x="550" y="211"/>
                </a:cxn>
                <a:cxn ang="0">
                  <a:pos x="623" y="195"/>
                </a:cxn>
                <a:cxn ang="0">
                  <a:pos x="745" y="160"/>
                </a:cxn>
                <a:cxn ang="0">
                  <a:pos x="833" y="132"/>
                </a:cxn>
                <a:cxn ang="0">
                  <a:pos x="918" y="99"/>
                </a:cxn>
                <a:cxn ang="0">
                  <a:pos x="770" y="94"/>
                </a:cxn>
                <a:cxn ang="0">
                  <a:pos x="711" y="107"/>
                </a:cxn>
                <a:cxn ang="0">
                  <a:pos x="645" y="116"/>
                </a:cxn>
                <a:cxn ang="0">
                  <a:pos x="651" y="54"/>
                </a:cxn>
                <a:cxn ang="0">
                  <a:pos x="654" y="0"/>
                </a:cxn>
                <a:cxn ang="0">
                  <a:pos x="271" y="250"/>
                </a:cxn>
                <a:cxn ang="0">
                  <a:pos x="306" y="255"/>
                </a:cxn>
                <a:cxn ang="0">
                  <a:pos x="348" y="270"/>
                </a:cxn>
                <a:cxn ang="0">
                  <a:pos x="373" y="278"/>
                </a:cxn>
                <a:cxn ang="0">
                  <a:pos x="394" y="288"/>
                </a:cxn>
                <a:cxn ang="0">
                  <a:pos x="386" y="295"/>
                </a:cxn>
                <a:cxn ang="0">
                  <a:pos x="365" y="291"/>
                </a:cxn>
                <a:cxn ang="0">
                  <a:pos x="335" y="283"/>
                </a:cxn>
                <a:cxn ang="0">
                  <a:pos x="312" y="269"/>
                </a:cxn>
                <a:cxn ang="0">
                  <a:pos x="280" y="255"/>
                </a:cxn>
                <a:cxn ang="0">
                  <a:pos x="271" y="250"/>
                </a:cxn>
              </a:cxnLst>
              <a:rect l="0" t="0" r="r" b="b"/>
              <a:pathLst>
                <a:path w="1050" h="471">
                  <a:moveTo>
                    <a:pt x="654" y="0"/>
                  </a:moveTo>
                  <a:cubicBezTo>
                    <a:pt x="619" y="0"/>
                    <a:pt x="610" y="67"/>
                    <a:pt x="576" y="69"/>
                  </a:cubicBezTo>
                  <a:cubicBezTo>
                    <a:pt x="560" y="71"/>
                    <a:pt x="551" y="46"/>
                    <a:pt x="535" y="44"/>
                  </a:cubicBezTo>
                  <a:cubicBezTo>
                    <a:pt x="473" y="38"/>
                    <a:pt x="423" y="102"/>
                    <a:pt x="362" y="110"/>
                  </a:cubicBezTo>
                  <a:cubicBezTo>
                    <a:pt x="338" y="113"/>
                    <a:pt x="314" y="99"/>
                    <a:pt x="290" y="104"/>
                  </a:cubicBezTo>
                  <a:cubicBezTo>
                    <a:pt x="261" y="110"/>
                    <a:pt x="186" y="110"/>
                    <a:pt x="193" y="138"/>
                  </a:cubicBezTo>
                  <a:cubicBezTo>
                    <a:pt x="198" y="159"/>
                    <a:pt x="268" y="125"/>
                    <a:pt x="274" y="145"/>
                  </a:cubicBezTo>
                  <a:cubicBezTo>
                    <a:pt x="280" y="164"/>
                    <a:pt x="235" y="163"/>
                    <a:pt x="224" y="179"/>
                  </a:cubicBezTo>
                  <a:cubicBezTo>
                    <a:pt x="219" y="187"/>
                    <a:pt x="225" y="201"/>
                    <a:pt x="218" y="207"/>
                  </a:cubicBezTo>
                  <a:cubicBezTo>
                    <a:pt x="189" y="230"/>
                    <a:pt x="163" y="218"/>
                    <a:pt x="127" y="222"/>
                  </a:cubicBezTo>
                  <a:cubicBezTo>
                    <a:pt x="90" y="225"/>
                    <a:pt x="2" y="193"/>
                    <a:pt x="1" y="229"/>
                  </a:cubicBezTo>
                  <a:cubicBezTo>
                    <a:pt x="0" y="248"/>
                    <a:pt x="37" y="238"/>
                    <a:pt x="54" y="245"/>
                  </a:cubicBezTo>
                  <a:cubicBezTo>
                    <a:pt x="65" y="250"/>
                    <a:pt x="77" y="255"/>
                    <a:pt x="86" y="264"/>
                  </a:cubicBezTo>
                  <a:cubicBezTo>
                    <a:pt x="90" y="268"/>
                    <a:pt x="90" y="277"/>
                    <a:pt x="95" y="280"/>
                  </a:cubicBezTo>
                  <a:cubicBezTo>
                    <a:pt x="125" y="295"/>
                    <a:pt x="162" y="271"/>
                    <a:pt x="196" y="273"/>
                  </a:cubicBezTo>
                  <a:cubicBezTo>
                    <a:pt x="221" y="275"/>
                    <a:pt x="247" y="281"/>
                    <a:pt x="271" y="289"/>
                  </a:cubicBezTo>
                  <a:cubicBezTo>
                    <a:pt x="306" y="301"/>
                    <a:pt x="336" y="325"/>
                    <a:pt x="372" y="336"/>
                  </a:cubicBezTo>
                  <a:cubicBezTo>
                    <a:pt x="387" y="341"/>
                    <a:pt x="409" y="332"/>
                    <a:pt x="419" y="346"/>
                  </a:cubicBezTo>
                  <a:cubicBezTo>
                    <a:pt x="430" y="362"/>
                    <a:pt x="394" y="392"/>
                    <a:pt x="409" y="405"/>
                  </a:cubicBezTo>
                  <a:cubicBezTo>
                    <a:pt x="428" y="422"/>
                    <a:pt x="457" y="387"/>
                    <a:pt x="481" y="383"/>
                  </a:cubicBezTo>
                  <a:cubicBezTo>
                    <a:pt x="505" y="380"/>
                    <a:pt x="530" y="380"/>
                    <a:pt x="554" y="383"/>
                  </a:cubicBezTo>
                  <a:cubicBezTo>
                    <a:pt x="577" y="386"/>
                    <a:pt x="601" y="393"/>
                    <a:pt x="623" y="402"/>
                  </a:cubicBezTo>
                  <a:cubicBezTo>
                    <a:pt x="641" y="410"/>
                    <a:pt x="657" y="423"/>
                    <a:pt x="676" y="431"/>
                  </a:cubicBezTo>
                  <a:cubicBezTo>
                    <a:pt x="712" y="446"/>
                    <a:pt x="750" y="471"/>
                    <a:pt x="789" y="465"/>
                  </a:cubicBezTo>
                  <a:cubicBezTo>
                    <a:pt x="818" y="461"/>
                    <a:pt x="1050" y="394"/>
                    <a:pt x="861" y="415"/>
                  </a:cubicBezTo>
                  <a:cubicBezTo>
                    <a:pt x="856" y="382"/>
                    <a:pt x="838" y="422"/>
                    <a:pt x="764" y="387"/>
                  </a:cubicBezTo>
                  <a:cubicBezTo>
                    <a:pt x="746" y="378"/>
                    <a:pt x="716" y="400"/>
                    <a:pt x="704" y="383"/>
                  </a:cubicBezTo>
                  <a:cubicBezTo>
                    <a:pt x="695" y="370"/>
                    <a:pt x="709" y="348"/>
                    <a:pt x="720" y="336"/>
                  </a:cubicBezTo>
                  <a:cubicBezTo>
                    <a:pt x="732" y="324"/>
                    <a:pt x="762" y="334"/>
                    <a:pt x="767" y="317"/>
                  </a:cubicBezTo>
                  <a:cubicBezTo>
                    <a:pt x="771" y="305"/>
                    <a:pt x="754" y="295"/>
                    <a:pt x="745" y="286"/>
                  </a:cubicBezTo>
                  <a:cubicBezTo>
                    <a:pt x="734" y="274"/>
                    <a:pt x="724" y="256"/>
                    <a:pt x="708" y="255"/>
                  </a:cubicBezTo>
                  <a:cubicBezTo>
                    <a:pt x="687" y="253"/>
                    <a:pt x="672" y="276"/>
                    <a:pt x="654" y="286"/>
                  </a:cubicBezTo>
                  <a:cubicBezTo>
                    <a:pt x="643" y="292"/>
                    <a:pt x="633" y="303"/>
                    <a:pt x="620" y="305"/>
                  </a:cubicBezTo>
                  <a:cubicBezTo>
                    <a:pt x="601" y="308"/>
                    <a:pt x="576" y="310"/>
                    <a:pt x="563" y="295"/>
                  </a:cubicBezTo>
                  <a:cubicBezTo>
                    <a:pt x="550" y="280"/>
                    <a:pt x="564" y="255"/>
                    <a:pt x="560" y="236"/>
                  </a:cubicBezTo>
                  <a:cubicBezTo>
                    <a:pt x="558" y="227"/>
                    <a:pt x="546" y="219"/>
                    <a:pt x="550" y="211"/>
                  </a:cubicBezTo>
                  <a:cubicBezTo>
                    <a:pt x="562" y="189"/>
                    <a:pt x="599" y="201"/>
                    <a:pt x="623" y="195"/>
                  </a:cubicBezTo>
                  <a:cubicBezTo>
                    <a:pt x="664" y="185"/>
                    <a:pt x="705" y="173"/>
                    <a:pt x="745" y="160"/>
                  </a:cubicBezTo>
                  <a:cubicBezTo>
                    <a:pt x="775" y="152"/>
                    <a:pt x="780" y="143"/>
                    <a:pt x="833" y="132"/>
                  </a:cubicBezTo>
                  <a:cubicBezTo>
                    <a:pt x="841" y="118"/>
                    <a:pt x="931" y="108"/>
                    <a:pt x="918" y="99"/>
                  </a:cubicBezTo>
                  <a:cubicBezTo>
                    <a:pt x="903" y="89"/>
                    <a:pt x="788" y="91"/>
                    <a:pt x="770" y="94"/>
                  </a:cubicBezTo>
                  <a:cubicBezTo>
                    <a:pt x="750" y="98"/>
                    <a:pt x="731" y="104"/>
                    <a:pt x="711" y="107"/>
                  </a:cubicBezTo>
                  <a:cubicBezTo>
                    <a:pt x="689" y="111"/>
                    <a:pt x="661" y="132"/>
                    <a:pt x="645" y="116"/>
                  </a:cubicBezTo>
                  <a:cubicBezTo>
                    <a:pt x="630" y="102"/>
                    <a:pt x="643" y="73"/>
                    <a:pt x="651" y="54"/>
                  </a:cubicBezTo>
                  <a:cubicBezTo>
                    <a:pt x="669" y="37"/>
                    <a:pt x="776" y="69"/>
                    <a:pt x="654" y="0"/>
                  </a:cubicBezTo>
                  <a:close/>
                  <a:moveTo>
                    <a:pt x="271" y="250"/>
                  </a:moveTo>
                  <a:lnTo>
                    <a:pt x="306" y="255"/>
                  </a:lnTo>
                  <a:lnTo>
                    <a:pt x="348" y="270"/>
                  </a:lnTo>
                  <a:lnTo>
                    <a:pt x="373" y="278"/>
                  </a:lnTo>
                  <a:lnTo>
                    <a:pt x="394" y="288"/>
                  </a:lnTo>
                  <a:lnTo>
                    <a:pt x="386" y="295"/>
                  </a:lnTo>
                  <a:lnTo>
                    <a:pt x="365" y="291"/>
                  </a:lnTo>
                  <a:lnTo>
                    <a:pt x="335" y="283"/>
                  </a:lnTo>
                  <a:lnTo>
                    <a:pt x="312" y="269"/>
                  </a:lnTo>
                  <a:lnTo>
                    <a:pt x="280" y="255"/>
                  </a:lnTo>
                  <a:lnTo>
                    <a:pt x="271" y="25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3341837" y="3037408"/>
              <a:ext cx="263525" cy="92075"/>
            </a:xfrm>
            <a:custGeom>
              <a:avLst/>
              <a:gdLst/>
              <a:ahLst/>
              <a:cxnLst>
                <a:cxn ang="0">
                  <a:pos x="85" y="113"/>
                </a:cxn>
                <a:cxn ang="0">
                  <a:pos x="147" y="113"/>
                </a:cxn>
                <a:cxn ang="0">
                  <a:pos x="205" y="108"/>
                </a:cxn>
                <a:cxn ang="0">
                  <a:pos x="258" y="104"/>
                </a:cxn>
                <a:cxn ang="0">
                  <a:pos x="316" y="86"/>
                </a:cxn>
                <a:cxn ang="0">
                  <a:pos x="338" y="50"/>
                </a:cxn>
                <a:cxn ang="0">
                  <a:pos x="263" y="42"/>
                </a:cxn>
                <a:cxn ang="0">
                  <a:pos x="223" y="19"/>
                </a:cxn>
                <a:cxn ang="0">
                  <a:pos x="165" y="2"/>
                </a:cxn>
                <a:cxn ang="0">
                  <a:pos x="125" y="24"/>
                </a:cxn>
                <a:cxn ang="0">
                  <a:pos x="85" y="59"/>
                </a:cxn>
                <a:cxn ang="0">
                  <a:pos x="5" y="68"/>
                </a:cxn>
                <a:cxn ang="0">
                  <a:pos x="85" y="113"/>
                </a:cxn>
              </a:cxnLst>
              <a:rect l="0" t="0" r="r" b="b"/>
              <a:pathLst>
                <a:path w="347" h="119">
                  <a:moveTo>
                    <a:pt x="85" y="113"/>
                  </a:moveTo>
                  <a:cubicBezTo>
                    <a:pt x="110" y="119"/>
                    <a:pt x="127" y="113"/>
                    <a:pt x="147" y="113"/>
                  </a:cubicBezTo>
                  <a:cubicBezTo>
                    <a:pt x="167" y="112"/>
                    <a:pt x="186" y="110"/>
                    <a:pt x="205" y="108"/>
                  </a:cubicBezTo>
                  <a:cubicBezTo>
                    <a:pt x="223" y="107"/>
                    <a:pt x="240" y="107"/>
                    <a:pt x="258" y="104"/>
                  </a:cubicBezTo>
                  <a:cubicBezTo>
                    <a:pt x="277" y="100"/>
                    <a:pt x="302" y="96"/>
                    <a:pt x="316" y="86"/>
                  </a:cubicBezTo>
                  <a:cubicBezTo>
                    <a:pt x="330" y="76"/>
                    <a:pt x="347" y="68"/>
                    <a:pt x="338" y="50"/>
                  </a:cubicBezTo>
                  <a:cubicBezTo>
                    <a:pt x="330" y="33"/>
                    <a:pt x="282" y="48"/>
                    <a:pt x="263" y="42"/>
                  </a:cubicBezTo>
                  <a:cubicBezTo>
                    <a:pt x="243" y="35"/>
                    <a:pt x="239" y="26"/>
                    <a:pt x="223" y="19"/>
                  </a:cubicBezTo>
                  <a:cubicBezTo>
                    <a:pt x="206" y="12"/>
                    <a:pt x="183" y="0"/>
                    <a:pt x="165" y="2"/>
                  </a:cubicBezTo>
                  <a:cubicBezTo>
                    <a:pt x="147" y="3"/>
                    <a:pt x="139" y="14"/>
                    <a:pt x="125" y="24"/>
                  </a:cubicBezTo>
                  <a:cubicBezTo>
                    <a:pt x="112" y="33"/>
                    <a:pt x="105" y="50"/>
                    <a:pt x="85" y="59"/>
                  </a:cubicBezTo>
                  <a:cubicBezTo>
                    <a:pt x="65" y="68"/>
                    <a:pt x="11" y="40"/>
                    <a:pt x="5" y="68"/>
                  </a:cubicBezTo>
                  <a:cubicBezTo>
                    <a:pt x="0" y="96"/>
                    <a:pt x="60" y="106"/>
                    <a:pt x="85" y="11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>
              <a:off x="3765699" y="2954858"/>
              <a:ext cx="161925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2"/>
                </a:cxn>
                <a:cxn ang="0">
                  <a:pos x="89" y="0"/>
                </a:cxn>
                <a:cxn ang="0">
                  <a:pos x="124" y="9"/>
                </a:cxn>
                <a:cxn ang="0">
                  <a:pos x="173" y="31"/>
                </a:cxn>
                <a:cxn ang="0">
                  <a:pos x="213" y="44"/>
                </a:cxn>
                <a:cxn ang="0">
                  <a:pos x="182" y="48"/>
                </a:cxn>
                <a:cxn ang="0">
                  <a:pos x="124" y="40"/>
                </a:cxn>
                <a:cxn ang="0">
                  <a:pos x="66" y="66"/>
                </a:cxn>
                <a:cxn ang="0">
                  <a:pos x="31" y="57"/>
                </a:cxn>
                <a:cxn ang="0">
                  <a:pos x="0" y="40"/>
                </a:cxn>
                <a:cxn ang="0">
                  <a:pos x="0" y="0"/>
                </a:cxn>
              </a:cxnLst>
              <a:rect l="0" t="0" r="r" b="b"/>
              <a:pathLst>
                <a:path w="213" h="66">
                  <a:moveTo>
                    <a:pt x="0" y="0"/>
                  </a:moveTo>
                  <a:lnTo>
                    <a:pt x="53" y="22"/>
                  </a:lnTo>
                  <a:lnTo>
                    <a:pt x="89" y="0"/>
                  </a:lnTo>
                  <a:lnTo>
                    <a:pt x="124" y="9"/>
                  </a:lnTo>
                  <a:lnTo>
                    <a:pt x="173" y="31"/>
                  </a:lnTo>
                  <a:lnTo>
                    <a:pt x="213" y="44"/>
                  </a:lnTo>
                  <a:cubicBezTo>
                    <a:pt x="213" y="44"/>
                    <a:pt x="200" y="53"/>
                    <a:pt x="182" y="48"/>
                  </a:cubicBezTo>
                  <a:cubicBezTo>
                    <a:pt x="164" y="44"/>
                    <a:pt x="124" y="40"/>
                    <a:pt x="124" y="40"/>
                  </a:cubicBezTo>
                  <a:lnTo>
                    <a:pt x="66" y="66"/>
                  </a:lnTo>
                  <a:lnTo>
                    <a:pt x="31" y="57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7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>
              <a:off x="3579962" y="3043758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6" y="23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3">
                  <a:moveTo>
                    <a:pt x="0" y="18"/>
                  </a:moveTo>
                  <a:lnTo>
                    <a:pt x="62" y="14"/>
                  </a:lnTo>
                  <a:lnTo>
                    <a:pt x="106" y="23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>
              <a:off x="3602187" y="2854846"/>
              <a:ext cx="46038" cy="42862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2" y="20"/>
                </a:cxn>
                <a:cxn ang="0">
                  <a:pos x="28" y="0"/>
                </a:cxn>
                <a:cxn ang="0">
                  <a:pos x="51" y="6"/>
                </a:cxn>
                <a:cxn ang="0">
                  <a:pos x="60" y="11"/>
                </a:cxn>
                <a:cxn ang="0">
                  <a:pos x="60" y="37"/>
                </a:cxn>
                <a:cxn ang="0">
                  <a:pos x="42" y="37"/>
                </a:cxn>
                <a:cxn ang="0">
                  <a:pos x="17" y="55"/>
                </a:cxn>
                <a:cxn ang="0">
                  <a:pos x="0" y="33"/>
                </a:cxn>
              </a:cxnLst>
              <a:rect l="0" t="0" r="r" b="b"/>
              <a:pathLst>
                <a:path w="60" h="55">
                  <a:moveTo>
                    <a:pt x="0" y="33"/>
                  </a:moveTo>
                  <a:lnTo>
                    <a:pt x="22" y="20"/>
                  </a:lnTo>
                  <a:lnTo>
                    <a:pt x="28" y="0"/>
                  </a:lnTo>
                  <a:lnTo>
                    <a:pt x="51" y="6"/>
                  </a:lnTo>
                  <a:lnTo>
                    <a:pt x="60" y="11"/>
                  </a:lnTo>
                  <a:lnTo>
                    <a:pt x="60" y="37"/>
                  </a:lnTo>
                  <a:lnTo>
                    <a:pt x="42" y="37"/>
                  </a:lnTo>
                  <a:lnTo>
                    <a:pt x="17" y="5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C9EA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>
              <a:off x="3757762" y="3027883"/>
              <a:ext cx="179388" cy="158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5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5" y="9"/>
                  </a:cubicBezTo>
                  <a:cubicBezTo>
                    <a:pt x="122" y="11"/>
                    <a:pt x="87" y="0"/>
                    <a:pt x="75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>
              <a:off x="3706962" y="2889771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4"/>
                </a:cxn>
                <a:cxn ang="0">
                  <a:pos x="107" y="22"/>
                </a:cxn>
                <a:cxn ang="0">
                  <a:pos x="173" y="20"/>
                </a:cxn>
                <a:cxn ang="0">
                  <a:pos x="236" y="11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6" h="22">
                  <a:moveTo>
                    <a:pt x="0" y="18"/>
                  </a:moveTo>
                  <a:lnTo>
                    <a:pt x="62" y="14"/>
                  </a:lnTo>
                  <a:lnTo>
                    <a:pt x="107" y="22"/>
                  </a:lnTo>
                  <a:lnTo>
                    <a:pt x="173" y="20"/>
                  </a:lnTo>
                  <a:lnTo>
                    <a:pt x="236" y="11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1"/>
                    <a:pt x="87" y="0"/>
                    <a:pt x="76" y="0"/>
                  </a:cubicBezTo>
                  <a:lnTo>
                    <a:pt x="42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>
              <a:off x="3560912" y="3107258"/>
              <a:ext cx="180975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3" y="14"/>
                </a:cxn>
                <a:cxn ang="0">
                  <a:pos x="107" y="23"/>
                </a:cxn>
                <a:cxn ang="0">
                  <a:pos x="174" y="20"/>
                </a:cxn>
                <a:cxn ang="0">
                  <a:pos x="236" y="12"/>
                </a:cxn>
                <a:cxn ang="0">
                  <a:pos x="182" y="5"/>
                </a:cxn>
                <a:cxn ang="0">
                  <a:pos x="136" y="9"/>
                </a:cxn>
                <a:cxn ang="0">
                  <a:pos x="76" y="0"/>
                </a:cxn>
                <a:cxn ang="0">
                  <a:pos x="43" y="0"/>
                </a:cxn>
                <a:cxn ang="0">
                  <a:pos x="0" y="18"/>
                </a:cxn>
              </a:cxnLst>
              <a:rect l="0" t="0" r="r" b="b"/>
              <a:pathLst>
                <a:path w="236" h="23">
                  <a:moveTo>
                    <a:pt x="0" y="18"/>
                  </a:moveTo>
                  <a:lnTo>
                    <a:pt x="63" y="14"/>
                  </a:lnTo>
                  <a:lnTo>
                    <a:pt x="107" y="23"/>
                  </a:lnTo>
                  <a:lnTo>
                    <a:pt x="174" y="20"/>
                  </a:lnTo>
                  <a:lnTo>
                    <a:pt x="236" y="12"/>
                  </a:lnTo>
                  <a:lnTo>
                    <a:pt x="182" y="5"/>
                  </a:lnTo>
                  <a:cubicBezTo>
                    <a:pt x="182" y="5"/>
                    <a:pt x="149" y="7"/>
                    <a:pt x="136" y="9"/>
                  </a:cubicBezTo>
                  <a:cubicBezTo>
                    <a:pt x="122" y="12"/>
                    <a:pt x="87" y="0"/>
                    <a:pt x="76" y="0"/>
                  </a:cubicBezTo>
                  <a:lnTo>
                    <a:pt x="43" y="0"/>
                  </a:lnTo>
                  <a:cubicBezTo>
                    <a:pt x="27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>
              <a:off x="3165624" y="3040583"/>
              <a:ext cx="179388" cy="1746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2" y="13"/>
                </a:cxn>
                <a:cxn ang="0">
                  <a:pos x="106" y="22"/>
                </a:cxn>
                <a:cxn ang="0">
                  <a:pos x="173" y="20"/>
                </a:cxn>
                <a:cxn ang="0">
                  <a:pos x="235" y="11"/>
                </a:cxn>
                <a:cxn ang="0">
                  <a:pos x="182" y="4"/>
                </a:cxn>
                <a:cxn ang="0">
                  <a:pos x="135" y="9"/>
                </a:cxn>
                <a:cxn ang="0">
                  <a:pos x="75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235" h="22">
                  <a:moveTo>
                    <a:pt x="0" y="18"/>
                  </a:moveTo>
                  <a:lnTo>
                    <a:pt x="62" y="13"/>
                  </a:lnTo>
                  <a:lnTo>
                    <a:pt x="106" y="22"/>
                  </a:lnTo>
                  <a:lnTo>
                    <a:pt x="173" y="20"/>
                  </a:lnTo>
                  <a:lnTo>
                    <a:pt x="235" y="11"/>
                  </a:lnTo>
                  <a:lnTo>
                    <a:pt x="182" y="4"/>
                  </a:lnTo>
                  <a:cubicBezTo>
                    <a:pt x="182" y="4"/>
                    <a:pt x="149" y="7"/>
                    <a:pt x="135" y="9"/>
                  </a:cubicBezTo>
                  <a:cubicBezTo>
                    <a:pt x="122" y="11"/>
                    <a:pt x="86" y="0"/>
                    <a:pt x="75" y="0"/>
                  </a:cubicBezTo>
                  <a:lnTo>
                    <a:pt x="42" y="0"/>
                  </a:lnTo>
                  <a:cubicBezTo>
                    <a:pt x="26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9597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>
              <a:off x="3357712" y="2946921"/>
              <a:ext cx="141288" cy="3333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5" y="15"/>
                </a:cxn>
                <a:cxn ang="0">
                  <a:pos x="60" y="17"/>
                </a:cxn>
                <a:cxn ang="0">
                  <a:pos x="100" y="4"/>
                </a:cxn>
                <a:cxn ang="0">
                  <a:pos x="148" y="4"/>
                </a:cxn>
                <a:cxn ang="0">
                  <a:pos x="186" y="0"/>
                </a:cxn>
                <a:cxn ang="0">
                  <a:pos x="166" y="28"/>
                </a:cxn>
                <a:cxn ang="0">
                  <a:pos x="131" y="22"/>
                </a:cxn>
                <a:cxn ang="0">
                  <a:pos x="89" y="31"/>
                </a:cxn>
                <a:cxn ang="0">
                  <a:pos x="51" y="44"/>
                </a:cxn>
                <a:cxn ang="0">
                  <a:pos x="0" y="37"/>
                </a:cxn>
              </a:cxnLst>
              <a:rect l="0" t="0" r="r" b="b"/>
              <a:pathLst>
                <a:path w="186" h="44">
                  <a:moveTo>
                    <a:pt x="0" y="37"/>
                  </a:moveTo>
                  <a:lnTo>
                    <a:pt x="35" y="15"/>
                  </a:lnTo>
                  <a:lnTo>
                    <a:pt x="60" y="17"/>
                  </a:lnTo>
                  <a:lnTo>
                    <a:pt x="100" y="4"/>
                  </a:lnTo>
                  <a:lnTo>
                    <a:pt x="148" y="4"/>
                  </a:lnTo>
                  <a:lnTo>
                    <a:pt x="186" y="0"/>
                  </a:lnTo>
                  <a:lnTo>
                    <a:pt x="166" y="28"/>
                  </a:lnTo>
                  <a:lnTo>
                    <a:pt x="131" y="22"/>
                  </a:lnTo>
                  <a:lnTo>
                    <a:pt x="89" y="31"/>
                  </a:lnTo>
                  <a:lnTo>
                    <a:pt x="51" y="4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0" name="Line 20"/>
          <p:cNvSpPr>
            <a:spLocks noChangeShapeType="1"/>
          </p:cNvSpPr>
          <p:nvPr/>
        </p:nvSpPr>
        <p:spPr bwMode="auto">
          <a:xfrm flipV="1">
            <a:off x="1403647" y="1892057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403647" y="3306470"/>
            <a:ext cx="2952328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1475655" y="3954542"/>
            <a:ext cx="542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6200000">
            <a:off x="278516" y="2847426"/>
            <a:ext cx="172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64" name="Line 38"/>
          <p:cNvSpPr>
            <a:spLocks noChangeShapeType="1"/>
          </p:cNvSpPr>
          <p:nvPr/>
        </p:nvSpPr>
        <p:spPr bwMode="auto">
          <a:xfrm flipH="1">
            <a:off x="1493109" y="2514382"/>
            <a:ext cx="228680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403647" y="3954542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475655" y="2154342"/>
            <a:ext cx="44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Gerade Verbindung 68"/>
          <p:cNvCxnSpPr>
            <a:endCxn id="71" idx="0"/>
          </p:cNvCxnSpPr>
          <p:nvPr/>
        </p:nvCxnSpPr>
        <p:spPr bwMode="auto">
          <a:xfrm flipV="1">
            <a:off x="2123727" y="2514382"/>
            <a:ext cx="1656183" cy="144016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3779910" y="2514382"/>
            <a:ext cx="1" cy="18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123727" y="3306470"/>
            <a:ext cx="1" cy="1008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07703" y="4386590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pess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3923927" y="3450486"/>
            <a:ext cx="696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 smtClean="0">
                <a:solidFill>
                  <a:schemeClr val="bg2"/>
                </a:solidFill>
              </a:rPr>
              <a:t>Klima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3635895" y="4386590"/>
            <a:ext cx="8306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opt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1187624" y="48691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 </a:t>
            </a:r>
            <a:r>
              <a:rPr lang="en-GB" sz="1800" dirty="0" err="1" smtClean="0">
                <a:solidFill>
                  <a:srgbClr val="CC0000"/>
                </a:solidFill>
              </a:rPr>
              <a:t>umweltabhängig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graphicFrame>
        <p:nvGraphicFramePr>
          <p:cNvPr id="26625" name="Object 2"/>
          <p:cNvGraphicFramePr>
            <a:graphicFrameLocks noGrp="1" noChangeAspect="1"/>
          </p:cNvGraphicFramePr>
          <p:nvPr/>
        </p:nvGraphicFramePr>
        <p:xfrm>
          <a:off x="3563888" y="764704"/>
          <a:ext cx="2347912" cy="395288"/>
        </p:xfrm>
        <a:graphic>
          <a:graphicData uri="http://schemas.openxmlformats.org/presentationml/2006/ole">
            <p:oleObj spid="_x0000_s26627" name="Formel" r:id="rId6" imgW="43442640" imgH="7304400" progId="">
              <p:embed/>
            </p:oleObj>
          </a:graphicData>
        </a:graphic>
      </p:graphicFrame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020272" y="3501008"/>
            <a:ext cx="1611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Niederschlag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P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6156176" y="2204864"/>
            <a:ext cx="1402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Temperatur </a:t>
            </a:r>
            <a:r>
              <a:rPr lang="de-DE" sz="1600" i="1" dirty="0" smtClean="0">
                <a:solidFill>
                  <a:sysClr val="windowText" lastClr="000000"/>
                </a:solidFill>
              </a:rPr>
              <a:t>T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6424425" y="4941168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ysClr val="windowText" lastClr="000000"/>
                </a:solidFill>
              </a:rPr>
              <a:t>Bodenfeuchte </a:t>
            </a:r>
            <a:r>
              <a:rPr lang="de-DE" sz="1600" i="1" dirty="0" err="1" smtClean="0">
                <a:solidFill>
                  <a:sysClr val="windowText" lastClr="000000"/>
                </a:solidFill>
              </a:rPr>
              <a:t>theta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0" grpId="0" animBg="1"/>
      <p:bldP spid="61" grpId="0" animBg="1"/>
      <p:bldP spid="63" grpId="1"/>
      <p:bldP spid="64" grpId="0" animBg="1"/>
      <p:bldP spid="66" grpId="0" animBg="1"/>
      <p:bldP spid="71" grpId="0" animBg="1"/>
      <p:bldP spid="72" grpId="0" animBg="1"/>
      <p:bldP spid="75" grpId="0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692696"/>
            <a:ext cx="4752528" cy="5105400"/>
          </a:xfrm>
        </p:spPr>
        <p:txBody>
          <a:bodyPr/>
          <a:lstStyle/>
          <a:p>
            <a:endParaRPr lang="en-GB" dirty="0" smtClean="0">
              <a:sym typeface="Wingdings" pitchFamily="2" charset="2"/>
            </a:endParaRPr>
          </a:p>
          <a:p>
            <a:r>
              <a:rPr lang="en-GB" dirty="0" err="1" smtClean="0">
                <a:sym typeface="Wingdings" pitchFamily="2" charset="2"/>
              </a:rPr>
              <a:t>unbegrenzte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Kapazität</a:t>
            </a:r>
            <a:r>
              <a:rPr lang="en-GB" dirty="0" smtClean="0">
                <a:sym typeface="Wingdings" pitchFamily="2" charset="2"/>
              </a:rPr>
              <a:t> des Habitats </a:t>
            </a:r>
            <a:r>
              <a:rPr lang="en-GB" dirty="0" err="1" smtClean="0">
                <a:sym typeface="Wingdings" pitchFamily="2" charset="2"/>
              </a:rPr>
              <a:t>unrealistisch</a:t>
            </a:r>
            <a:r>
              <a:rPr lang="en-GB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Modell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unzulänglich</a:t>
            </a: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Berücksichtigung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dichteabhängiger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Effekte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Vergleich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</a:t>
            </a:r>
            <a:r>
              <a:rPr lang="en-GB" dirty="0" err="1" smtClean="0"/>
              <a:t>Beobachtungen</a:t>
            </a:r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1600" y="4410978"/>
            <a:ext cx="40005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Dichteunabhängige 		</a:t>
            </a:r>
          </a:p>
          <a:p>
            <a:pPr algn="l"/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Prozesse</a:t>
            </a:r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pPr algn="l"/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Klima				</a:t>
            </a:r>
          </a:p>
          <a:p>
            <a:pPr algn="l"/>
            <a:r>
              <a:rPr lang="de-DE" sz="1800" b="0" dirty="0">
                <a:solidFill>
                  <a:schemeClr val="bg1">
                    <a:lumMod val="65000"/>
                  </a:schemeClr>
                </a:solidFill>
              </a:rPr>
              <a:t>Störungsereignisse	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97513" y="4410978"/>
            <a:ext cx="3044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de-DE" sz="1800" dirty="0"/>
              <a:t>Dichteabhängige </a:t>
            </a:r>
          </a:p>
          <a:p>
            <a:pPr algn="l"/>
            <a:r>
              <a:rPr lang="de-DE" sz="1800" dirty="0"/>
              <a:t>Prozesse</a:t>
            </a:r>
          </a:p>
          <a:p>
            <a:pPr algn="l"/>
            <a:endParaRPr lang="de-DE" sz="1800" dirty="0"/>
          </a:p>
          <a:p>
            <a:pPr algn="l"/>
            <a:r>
              <a:rPr lang="de-DE" sz="1800" b="0" dirty="0" err="1"/>
              <a:t>intraspezifische</a:t>
            </a:r>
            <a:r>
              <a:rPr lang="de-DE" sz="1800" b="0" dirty="0"/>
              <a:t> Konkurrenz</a:t>
            </a:r>
          </a:p>
          <a:p>
            <a:pPr algn="l"/>
            <a:r>
              <a:rPr lang="de-DE" sz="1800" b="0" dirty="0"/>
              <a:t>interspezifische Konkurrenz</a:t>
            </a:r>
          </a:p>
          <a:p>
            <a:pPr algn="l"/>
            <a:r>
              <a:rPr lang="de-DE" sz="1800" b="0" dirty="0"/>
              <a:t>Räuber-Beute-Beziehungen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 t="5336" r="5921" b="3945"/>
          <a:stretch>
            <a:fillRect/>
          </a:stretch>
        </p:blipFill>
        <p:spPr bwMode="auto">
          <a:xfrm>
            <a:off x="0" y="548680"/>
            <a:ext cx="40324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293096"/>
            <a:ext cx="1957762" cy="160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24241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>
          <a:xfrm>
            <a:off x="311296" y="0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Logistisches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und für verschiedene </a:t>
            </a:r>
            <a:r>
              <a:rPr lang="de-DE" i="1" dirty="0" err="1" smtClean="0">
                <a:solidFill>
                  <a:srgbClr val="00B050"/>
                </a:solidFill>
              </a:rPr>
              <a:t>r</a:t>
            </a:r>
            <a:r>
              <a:rPr lang="de-DE" i="1" baseline="-25000" dirty="0" err="1" smtClean="0">
                <a:solidFill>
                  <a:srgbClr val="00B050"/>
                </a:solidFill>
              </a:rPr>
              <a:t>max</a:t>
            </a:r>
            <a:r>
              <a:rPr lang="de-DE" dirty="0" smtClean="0">
                <a:solidFill>
                  <a:srgbClr val="00B050"/>
                </a:solidFill>
              </a:rPr>
              <a:t> und </a:t>
            </a:r>
            <a:r>
              <a:rPr lang="de-DE" i="1" dirty="0" smtClean="0">
                <a:solidFill>
                  <a:srgbClr val="00B050"/>
                </a:solidFill>
              </a:rPr>
              <a:t>K</a:t>
            </a:r>
            <a:r>
              <a:rPr lang="de-DE" dirty="0" smtClean="0">
                <a:solidFill>
                  <a:srgbClr val="00B050"/>
                </a:solidFill>
              </a:rPr>
              <a:t> vergleichen (Parameterwerte siehe 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4_log_Wachstum.R</a:t>
            </a:r>
            <a:r>
              <a:rPr lang="de-DE" dirty="0" smtClean="0">
                <a:solidFill>
                  <a:srgbClr val="00B050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683568" y="2049760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83568" y="4472285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 rot="16200000">
            <a:off x="-613884" y="3189376"/>
            <a:ext cx="20329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Populationsgröße </a:t>
            </a:r>
            <a:r>
              <a:rPr lang="de-DE" i="1" dirty="0" err="1">
                <a:solidFill>
                  <a:schemeClr val="bg2"/>
                </a:solidFill>
              </a:rPr>
              <a:t>N</a:t>
            </a:r>
            <a:r>
              <a:rPr lang="de-DE" i="1" baseline="-25000" dirty="0" err="1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907704" y="4544293"/>
            <a:ext cx="641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</a:t>
            </a:r>
            <a:r>
              <a:rPr lang="de-DE" i="1" dirty="0">
                <a:solidFill>
                  <a:schemeClr val="bg2"/>
                </a:solidFill>
              </a:rPr>
              <a:t>t</a:t>
            </a:r>
            <a:endParaRPr lang="de-DE" i="1" baseline="-25000" dirty="0">
              <a:solidFill>
                <a:schemeClr val="bg2"/>
              </a:solidFill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72453" y="2600625"/>
            <a:ext cx="2309418" cy="395288"/>
            <a:chOff x="4118" y="822"/>
            <a:chExt cx="2276" cy="24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118" y="1069"/>
              <a:ext cx="199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122" y="822"/>
              <a:ext cx="1272" cy="2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de-DE" i="1" dirty="0" smtClean="0"/>
                <a:t>K</a:t>
              </a:r>
              <a:r>
                <a:rPr lang="de-DE" dirty="0" smtClean="0"/>
                <a:t>: Kapazität</a:t>
              </a:r>
              <a:endParaRPr lang="de-DE" baseline="-25000" dirty="0"/>
            </a:p>
          </p:txBody>
        </p:sp>
      </p:grp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23528" y="62068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/>
              <a:t> </a:t>
            </a:r>
            <a:r>
              <a:rPr lang="de-DE" sz="2000" b="0" dirty="0"/>
              <a:t>einfachstes Modell für das </a:t>
            </a:r>
            <a:r>
              <a:rPr lang="de-DE" sz="2000" b="0" dirty="0" smtClean="0"/>
              <a:t>Wachstum unter </a:t>
            </a:r>
            <a:r>
              <a:rPr lang="de-DE" sz="2000" b="0" dirty="0"/>
              <a:t>Konkurrenz: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   logistisches Wachstum</a:t>
            </a:r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769730003"/>
              </p:ext>
            </p:extLst>
          </p:nvPr>
        </p:nvGraphicFramePr>
        <p:xfrm>
          <a:off x="5816600" y="1466850"/>
          <a:ext cx="2162175" cy="612775"/>
        </p:xfrm>
        <a:graphic>
          <a:graphicData uri="http://schemas.openxmlformats.org/presentationml/2006/ole">
            <p:oleObj spid="_x0000_s24589" name="Formel" r:id="rId5" imgW="1523880" imgH="431640" progId="">
              <p:embed/>
            </p:oleObj>
          </a:graphicData>
        </a:graphic>
      </p:graphicFrame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380312" y="3212976"/>
            <a:ext cx="4320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i="1" dirty="0" smtClean="0">
                <a:solidFill>
                  <a:sysClr val="windowText" lastClr="000000"/>
                </a:solidFill>
              </a:rPr>
              <a:t>K</a:t>
            </a:r>
            <a:endParaRPr lang="de-DE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 rot="16200000">
            <a:off x="4224438" y="3513486"/>
            <a:ext cx="19407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600" dirty="0">
                <a:solidFill>
                  <a:schemeClr val="bg2"/>
                </a:solidFill>
              </a:rPr>
              <a:t>Wachstumsrate </a:t>
            </a:r>
            <a:r>
              <a:rPr lang="de-DE" sz="1600" i="1" dirty="0" smtClean="0">
                <a:solidFill>
                  <a:schemeClr val="bg2"/>
                </a:solidFill>
              </a:rPr>
              <a:t>r</a:t>
            </a:r>
            <a:endParaRPr lang="de-DE" sz="1600" i="1" dirty="0">
              <a:solidFill>
                <a:schemeClr val="bg2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932040" y="2564904"/>
            <a:ext cx="5116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 err="1" smtClean="0">
                <a:solidFill>
                  <a:sysClr val="windowText" lastClr="000000"/>
                </a:solidFill>
              </a:rPr>
              <a:t>r</a:t>
            </a:r>
            <a:r>
              <a:rPr lang="de-DE" sz="1600" i="1" baseline="-25000" dirty="0" err="1" smtClean="0">
                <a:solidFill>
                  <a:sysClr val="windowText" lastClr="000000"/>
                </a:solidFill>
              </a:rPr>
              <a:t>max</a:t>
            </a:r>
            <a:endParaRPr lang="de-DE" sz="1600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7452320" y="443711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i="1" dirty="0">
                <a:solidFill>
                  <a:schemeClr val="bg2"/>
                </a:solidFill>
              </a:rPr>
              <a:t>N</a:t>
            </a:r>
            <a:endParaRPr lang="de-DE" sz="1600" i="1" baseline="-25000" dirty="0">
              <a:solidFill>
                <a:schemeClr val="bg2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5652120" y="4869160"/>
            <a:ext cx="29523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smtClean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292775" y="4180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580112" y="4433641"/>
            <a:ext cx="2376487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V="1">
            <a:off x="5580112" y="2564903"/>
            <a:ext cx="0" cy="1842989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0" name="Ellipse 49"/>
          <p:cNvSpPr/>
          <p:nvPr/>
        </p:nvSpPr>
        <p:spPr bwMode="auto">
          <a:xfrm>
            <a:off x="787580" y="44002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Ellipse 50"/>
          <p:cNvSpPr/>
          <p:nvPr/>
        </p:nvSpPr>
        <p:spPr bwMode="auto">
          <a:xfrm>
            <a:off x="1011604" y="434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Ellipse 51"/>
          <p:cNvSpPr/>
          <p:nvPr/>
        </p:nvSpPr>
        <p:spPr bwMode="auto">
          <a:xfrm>
            <a:off x="1795692" y="37246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1571664" y="39964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1683676" y="38668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1347640" y="419707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899592" y="4376529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1235628" y="42656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1123616" y="4316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1459652" y="4108053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e 59"/>
          <p:cNvSpPr/>
          <p:nvPr/>
        </p:nvSpPr>
        <p:spPr bwMode="auto">
          <a:xfrm>
            <a:off x="2123732" y="33258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1899704" y="35823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2011716" y="34401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Ellipse 62"/>
          <p:cNvSpPr/>
          <p:nvPr/>
        </p:nvSpPr>
        <p:spPr bwMode="auto">
          <a:xfrm>
            <a:off x="2443764" y="312011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Ellipse 63"/>
          <p:cNvSpPr/>
          <p:nvPr/>
        </p:nvSpPr>
        <p:spPr bwMode="auto">
          <a:xfrm>
            <a:off x="2219736" y="32394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2331748" y="31734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Ellipse 65"/>
          <p:cNvSpPr/>
          <p:nvPr/>
        </p:nvSpPr>
        <p:spPr bwMode="auto">
          <a:xfrm>
            <a:off x="2659788" y="30388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lipse 66"/>
          <p:cNvSpPr/>
          <p:nvPr/>
        </p:nvSpPr>
        <p:spPr bwMode="auto">
          <a:xfrm>
            <a:off x="2547772" y="30769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Ellipse 67"/>
          <p:cNvSpPr/>
          <p:nvPr/>
        </p:nvSpPr>
        <p:spPr bwMode="auto">
          <a:xfrm>
            <a:off x="2979820" y="298295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Ellipse 68"/>
          <p:cNvSpPr/>
          <p:nvPr/>
        </p:nvSpPr>
        <p:spPr bwMode="auto">
          <a:xfrm>
            <a:off x="2755792" y="301343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2867804" y="2998197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uppieren 86"/>
          <p:cNvGrpSpPr/>
          <p:nvPr/>
        </p:nvGrpSpPr>
        <p:grpSpPr>
          <a:xfrm rot="2314731">
            <a:off x="5408679" y="3630216"/>
            <a:ext cx="2277968" cy="45720"/>
            <a:chOff x="5652120" y="3766180"/>
            <a:chExt cx="2277968" cy="45720"/>
          </a:xfrm>
        </p:grpSpPr>
        <p:sp>
          <p:nvSpPr>
            <p:cNvPr id="71" name="Ellipse 7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Ellipse 71"/>
            <p:cNvSpPr/>
            <p:nvPr/>
          </p:nvSpPr>
          <p:spPr bwMode="auto">
            <a:xfrm>
              <a:off x="594975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Ellipse 72"/>
            <p:cNvSpPr/>
            <p:nvPr/>
          </p:nvSpPr>
          <p:spPr bwMode="auto">
            <a:xfrm>
              <a:off x="6991473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693839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8426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Ellipse 75"/>
            <p:cNvSpPr/>
            <p:nvPr/>
          </p:nvSpPr>
          <p:spPr bwMode="auto">
            <a:xfrm>
              <a:off x="6396205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Ellipse 76"/>
            <p:cNvSpPr/>
            <p:nvPr/>
          </p:nvSpPr>
          <p:spPr bwMode="auto">
            <a:xfrm>
              <a:off x="580093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Ellipse 77"/>
            <p:cNvSpPr/>
            <p:nvPr/>
          </p:nvSpPr>
          <p:spPr bwMode="auto">
            <a:xfrm>
              <a:off x="62473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09857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54502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743792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714029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7289107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Ellipse 83"/>
            <p:cNvSpPr/>
            <p:nvPr/>
          </p:nvSpPr>
          <p:spPr bwMode="auto">
            <a:xfrm>
              <a:off x="78843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Ellipse 84"/>
            <p:cNvSpPr/>
            <p:nvPr/>
          </p:nvSpPr>
          <p:spPr bwMode="auto">
            <a:xfrm>
              <a:off x="7586741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Ellipse 85"/>
            <p:cNvSpPr/>
            <p:nvPr/>
          </p:nvSpPr>
          <p:spPr bwMode="auto">
            <a:xfrm>
              <a:off x="773555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458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82711806"/>
              </p:ext>
            </p:extLst>
          </p:nvPr>
        </p:nvGraphicFramePr>
        <p:xfrm>
          <a:off x="758825" y="1520825"/>
          <a:ext cx="2678113" cy="395288"/>
        </p:xfrm>
        <a:graphic>
          <a:graphicData uri="http://schemas.openxmlformats.org/presentationml/2006/ole">
            <p:oleObj spid="_x0000_s24590" name="Formel" r:id="rId6" imgW="1549080" imgH="228600" progId="">
              <p:embed/>
            </p:oleObj>
          </a:graphicData>
        </a:graphic>
      </p:graphicFrame>
      <p:sp>
        <p:nvSpPr>
          <p:cNvPr id="89" name="Line 27"/>
          <p:cNvSpPr>
            <a:spLocks noChangeShapeType="1"/>
          </p:cNvSpPr>
          <p:nvPr/>
        </p:nvSpPr>
        <p:spPr bwMode="auto">
          <a:xfrm rot="5400000" flipV="1">
            <a:off x="7086725" y="4082628"/>
            <a:ext cx="8752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8" name="Rechteck 87"/>
          <p:cNvSpPr/>
          <p:nvPr/>
        </p:nvSpPr>
        <p:spPr>
          <a:xfrm>
            <a:off x="311296" y="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III.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8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175</Paragraphs>
  <Slides>16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Courier New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Exponentielles Wachstum - Merkmale</vt:lpstr>
      <vt:lpstr>Vergleich mit Beobachtungen</vt:lpstr>
      <vt:lpstr>Wachstum unter Umwelteinwirkungen</vt:lpstr>
      <vt:lpstr>Vergleich mit Beobachtungen</vt:lpstr>
      <vt:lpstr>Logistisches Wachstum - Merkmale</vt:lpstr>
      <vt:lpstr>Logistisches Wachstum – seltsame Effekte</vt:lpstr>
      <vt:lpstr>Folie 11</vt:lpstr>
      <vt:lpstr>Vergleich mit Beobachtungen</vt:lpstr>
      <vt:lpstr>Verbindung: Logistisches Wachstum + Umwelteinwirkungen</vt:lpstr>
      <vt:lpstr>Vergleich mit Beobachtungen</vt:lpstr>
      <vt:lpstr>Populationsdynamik mit Migration</vt:lpstr>
      <vt:lpstr>Einfluss von Migration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7532</cp:revision>
  <cp:lastPrinted>2008-04-07T13:32:56Z</cp:lastPrinted>
  <dcterms:created xsi:type="dcterms:W3CDTF">2002-11-14T10:27:51Z</dcterms:created>
  <dcterms:modified xsi:type="dcterms:W3CDTF">2019-12-11T09:48:34Z</dcterms:modified>
</cp:coreProperties>
</file>