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92" r:id="rId2"/>
    <p:sldId id="966" r:id="rId3"/>
    <p:sldId id="979" r:id="rId4"/>
    <p:sldId id="1007" r:id="rId5"/>
    <p:sldId id="996" r:id="rId6"/>
    <p:sldId id="1027" r:id="rId7"/>
    <p:sldId id="1028" r:id="rId8"/>
    <p:sldId id="1008" r:id="rId9"/>
    <p:sldId id="997" r:id="rId10"/>
    <p:sldId id="1009" r:id="rId11"/>
    <p:sldId id="1019" r:id="rId12"/>
    <p:sldId id="1020" r:id="rId13"/>
    <p:sldId id="1021" r:id="rId14"/>
    <p:sldId id="1022" r:id="rId15"/>
    <p:sldId id="1023" r:id="rId16"/>
    <p:sldId id="1012" r:id="rId17"/>
    <p:sldId id="1025" r:id="rId18"/>
    <p:sldId id="1013" r:id="rId19"/>
    <p:sldId id="1016" r:id="rId20"/>
    <p:sldId id="1017" r:id="rId21"/>
    <p:sldId id="1026" r:id="rId22"/>
  </p:sldIdLst>
  <p:sldSz cx="9144000" cy="6858000" type="screen4x3"/>
  <p:notesSz cx="7099300" cy="96012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MV Boli" pitchFamily="2" charset="0"/>
      <p:regular r:id="rId2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9" d="100"/>
          <a:sy n="89" d="100"/>
        </p:scale>
        <p:origin x="-108" y="-288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6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6.e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57" y="3356992"/>
            <a:ext cx="4714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8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zwischen 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 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330424" y="2611438"/>
          <a:ext cx="1865312" cy="311150"/>
        </p:xfrm>
        <a:graphic>
          <a:graphicData uri="http://schemas.openxmlformats.org/presentationml/2006/ole">
            <p:oleObj spid="_x0000_s91141" name="Formel" r:id="rId4" imgW="137160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25661" y="3043238"/>
          <a:ext cx="1741488" cy="312737"/>
        </p:xfrm>
        <a:graphic>
          <a:graphicData uri="http://schemas.openxmlformats.org/presentationml/2006/ole">
            <p:oleObj spid="_x0000_s91142" name="Formel" r:id="rId5" imgW="128268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328811" y="5700713"/>
          <a:ext cx="3667125" cy="307975"/>
        </p:xfrm>
        <a:graphic>
          <a:graphicData uri="http://schemas.openxmlformats.org/presentationml/2006/ole">
            <p:oleObj spid="_x0000_s91144" name="Formel" r:id="rId7" imgW="2717640" imgH="22860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772025" y="5221288"/>
          <a:ext cx="2516188" cy="309562"/>
        </p:xfrm>
        <a:graphic>
          <a:graphicData uri="http://schemas.openxmlformats.org/presentationml/2006/ole">
            <p:oleObj spid="_x0000_s94214" name="Formel" r:id="rId8" imgW="1866600" imgH="22860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79512" y="5589240"/>
            <a:ext cx="8793686" cy="511579"/>
            <a:chOff x="278305" y="5589240"/>
            <a:chExt cx="8793686" cy="51157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Einlesen und Darstellen einer Beispieldatei mit R (Datei </a:t>
              </a:r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sz="1800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(Wiederholung)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18355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endParaRPr lang="de-DE" sz="2400" b="1" dirty="0" smtClean="0">
              <a:latin typeface="Calibri" pitchFamily="34" charset="0"/>
              <a:sym typeface="Wingdings"/>
            </a:endParaRP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Bildschirmpräsentation (4:3)</PresentationFormat>
  <Paragraphs>343</Paragraphs>
  <Slides>21</Slides>
  <Notes>21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1" baseType="lpstr">
      <vt:lpstr>Arial</vt:lpstr>
      <vt:lpstr>Calibri</vt:lpstr>
      <vt:lpstr>MV Boli</vt:lpstr>
      <vt:lpstr>Courier New</vt:lpstr>
      <vt:lpstr>Symbol</vt:lpstr>
      <vt:lpstr>Wingdings</vt:lpstr>
      <vt:lpstr>Times New Roman</vt:lpstr>
      <vt:lpstr>Standarddesign</vt:lpstr>
      <vt:lpstr>Formel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7636</cp:revision>
  <cp:lastPrinted>2008-04-07T13:32:56Z</cp:lastPrinted>
  <dcterms:created xsi:type="dcterms:W3CDTF">2002-11-14T10:27:51Z</dcterms:created>
  <dcterms:modified xsi:type="dcterms:W3CDTF">2017-01-17T10:26:39Z</dcterms:modified>
</cp:coreProperties>
</file>