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1003" r:id="rId14"/>
    <p:sldId id="1004" r:id="rId15"/>
    <p:sldId id="1005" r:id="rId16"/>
    <p:sldId id="1000" r:id="rId17"/>
    <p:sldId id="1006" r:id="rId18"/>
  </p:sldIdLst>
  <p:sldSz cx="9144000" cy="6858000" type="screen4x3"/>
  <p:notesSz cx="70993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V Boli" pitchFamily="2" charset="0"/>
      <p:regular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3366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66" d="100"/>
          <a:sy n="66" d="100"/>
        </p:scale>
        <p:origin x="-62" y="-346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2523"/>
        <p:guide orient="horz" pos="2795"/>
        <p:guide orient="horz" pos="3612"/>
        <p:guide pos="5284"/>
        <p:guide pos="1156"/>
        <p:guide/>
        <p:guide pos="4967"/>
        <p:guide pos="385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41190" y="2291914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34 0.11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8" grpId="0" animBg="1"/>
      <p:bldP spid="98" grpId="1" animBg="1"/>
      <p:bldP spid="110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469050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775636"/>
            <a:ext cx="705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[L/T] oder [V/T] für Q, ET, P, I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[L] oder [V] für G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[1/T] für c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[-] für a, b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877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397042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Wie lauten die Einheiten für diese Größen?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/>
      <p:bldP spid="37" grpId="0"/>
      <p:bldP spid="38" grpId="0"/>
      <p:bldP spid="45" grpId="0"/>
      <p:bldP spid="46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226536" y="4826336"/>
            <a:ext cx="7416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Implementiere das </a:t>
            </a:r>
            <a:r>
              <a:rPr lang="de-DE" sz="2000" dirty="0" err="1" smtClean="0">
                <a:latin typeface="Calibri" pitchFamily="34" charset="0"/>
              </a:rPr>
              <a:t>abc</a:t>
            </a:r>
            <a:r>
              <a:rPr lang="de-DE" sz="2000" dirty="0" smtClean="0">
                <a:latin typeface="Calibri" pitchFamily="34" charset="0"/>
              </a:rPr>
              <a:t>-Modell als Funktion in R (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und bearbeite die weiteren Aufgaben, die in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enthalten sind.</a:t>
            </a:r>
            <a:endParaRPr lang="de-DE" sz="2000" baseline="-25000" dirty="0"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i="1" dirty="0" smtClean="0">
                <a:latin typeface="Calibri" pitchFamily="34" charset="0"/>
              </a:rPr>
              <a:t>-</a:t>
            </a:r>
            <a:r>
              <a:rPr lang="de-DE" sz="2800" dirty="0" smtClean="0">
                <a:latin typeface="Calibri" pitchFamily="34" charset="0"/>
              </a:rPr>
              <a:t>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96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solidFill>
                  <a:srgbClr val="2B5681"/>
                </a:solidFill>
                <a:latin typeface="Calibri" pitchFamily="34" charset="0"/>
              </a:rPr>
              <a:t>Das abc-Modell auf dem Prüfstand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3074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348880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348880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403151" y="4476797"/>
            <a:ext cx="77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Welche dieser Kriterien erfüllt 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</a:t>
            </a:r>
            <a:r>
              <a:rPr lang="de-DE" sz="2400" dirty="0" smtClean="0">
                <a:latin typeface="Calibri" pitchFamily="34" charset="0"/>
              </a:rPr>
              <a:t>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03152" y="5023293"/>
            <a:ext cx="590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Weitere Schwächen des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-</a:t>
            </a:r>
            <a:r>
              <a:rPr lang="de-DE" sz="2400" dirty="0" smtClean="0">
                <a:latin typeface="Calibri" pitchFamily="34" charset="0"/>
              </a:rPr>
              <a:t>Modells</a:t>
            </a:r>
            <a:r>
              <a:rPr lang="de-DE" sz="2400" dirty="0" smtClean="0">
                <a:latin typeface="Calibri" pitchFamily="34" charset="0"/>
              </a:rPr>
              <a:t>?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38067"/>
            <a:ext cx="1019614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der Wasserhaushaltsmodellierung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 bwMode="auto">
          <a:xfrm>
            <a:off x="611188" y="4283368"/>
            <a:ext cx="7273925" cy="1512000"/>
          </a:xfrm>
          <a:prstGeom prst="roundRect">
            <a:avLst>
              <a:gd name="adj" fmla="val 5866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out[ix]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EGL als Funktion schreiben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864096" cy="7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340475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der Abflussbildung (Abflussbeiwert)?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0" y="3212976"/>
            <a:ext cx="10044608" cy="3024336"/>
            <a:chOff x="0" y="3140968"/>
            <a:chExt cx="10044608" cy="3096344"/>
          </a:xfrm>
        </p:grpSpPr>
        <p:sp>
          <p:nvSpPr>
            <p:cNvPr id="14" name="Rechteck 13"/>
            <p:cNvSpPr/>
            <p:nvPr/>
          </p:nvSpPr>
          <p:spPr bwMode="auto">
            <a:xfrm>
              <a:off x="0" y="3140968"/>
              <a:ext cx="9144000" cy="3096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66352" y="3212976"/>
              <a:ext cx="967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spcAft>
                  <a:spcPts val="600"/>
                </a:spcAft>
              </a:pPr>
              <a:r>
                <a:rPr lang="de-DE" sz="2800" dirty="0" smtClean="0">
                  <a:solidFill>
                    <a:srgbClr val="2B5681"/>
                  </a:solidFill>
                  <a:latin typeface="Calibri" pitchFamily="34" charset="0"/>
                </a:rPr>
                <a:t>Alternative: Abfluss als Komponente des Wasserhaushalts!</a:t>
              </a: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3933056"/>
          <a:ext cx="2088232" cy="753108"/>
        </p:xfrm>
        <a:graphic>
          <a:graphicData uri="http://schemas.openxmlformats.org/presentationml/2006/ole">
            <p:oleObj spid="_x0000_s2050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4739079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(z.B. Verdunstung, Schnee)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Bildschirmpräsentation (4:3)</PresentationFormat>
  <Paragraphs>220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7457</cp:revision>
  <cp:lastPrinted>2008-04-07T13:32:56Z</cp:lastPrinted>
  <dcterms:created xsi:type="dcterms:W3CDTF">2002-11-14T10:27:51Z</dcterms:created>
  <dcterms:modified xsi:type="dcterms:W3CDTF">2016-11-25T08:41:36Z</dcterms:modified>
</cp:coreProperties>
</file>