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92" r:id="rId2"/>
    <p:sldId id="966" r:id="rId3"/>
    <p:sldId id="979" r:id="rId4"/>
  </p:sldIdLst>
  <p:sldSz cx="9144000" cy="6858000" type="screen4x3"/>
  <p:notesSz cx="7099300" cy="96012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MV Boli" pitchFamily="2" charset="0"/>
      <p:regular r:id="rId1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6699"/>
    <a:srgbClr val="2B5681"/>
    <a:srgbClr val="FFFFFF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4" autoAdjust="0"/>
    <p:restoredTop sz="92373" autoAdjust="0"/>
  </p:normalViewPr>
  <p:slideViewPr>
    <p:cSldViewPr showGuides="1">
      <p:cViewPr varScale="1">
        <p:scale>
          <a:sx n="98" d="100"/>
          <a:sy n="98" d="100"/>
        </p:scale>
        <p:origin x="-420" y="-90"/>
      </p:cViewPr>
      <p:guideLst>
        <p:guide orient="horz" pos="754"/>
        <p:guide orient="horz"/>
        <p:guide orient="horz" pos="4292"/>
        <p:guide orient="horz" pos="300"/>
        <p:guide orient="horz" pos="482"/>
        <p:guide orient="horz" pos="2704"/>
        <p:guide orient="horz" pos="2795"/>
        <p:guide orient="horz" pos="3929"/>
        <p:guide pos="5284"/>
        <p:guide pos="1156"/>
        <p:guide pos="22"/>
        <p:guide pos="4967"/>
        <p:guide pos="158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Übung zur Einführung in die Modellierung,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Übung im </a:t>
              </a:r>
              <a:r>
                <a:rPr lang="de-DE" sz="2000" smtClean="0">
                  <a:latin typeface="Calibri" pitchFamily="34" charset="0"/>
                </a:rPr>
                <a:t>Modul </a:t>
              </a:r>
              <a:br>
                <a:rPr lang="de-DE" sz="2000" smtClean="0">
                  <a:latin typeface="Calibri" pitchFamily="34" charset="0"/>
                </a:rPr>
              </a:br>
              <a:r>
                <a:rPr lang="de-DE" sz="2000" smtClean="0">
                  <a:latin typeface="Calibri" pitchFamily="34" charset="0"/>
                </a:rPr>
                <a:t>Versuchsplanung </a:t>
              </a:r>
              <a:r>
                <a:rPr lang="de-DE" sz="2000" dirty="0" smtClean="0">
                  <a:latin typeface="Calibri" pitchFamily="34" charset="0"/>
                </a:rPr>
                <a:t>und </a:t>
              </a:r>
              <a:r>
                <a:rPr lang="de-DE" sz="2000" smtClean="0">
                  <a:latin typeface="Calibri" pitchFamily="34" charset="0"/>
                </a:rPr>
                <a:t>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6930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Das </a:t>
            </a:r>
            <a:r>
              <a:rPr lang="de-DE" sz="2400" i="1" dirty="0" err="1" smtClean="0">
                <a:latin typeface="Calibri" pitchFamily="34" charset="0"/>
              </a:rPr>
              <a:t>abcd</a:t>
            </a:r>
            <a:r>
              <a:rPr lang="de-DE" sz="2400" i="1" dirty="0" smtClean="0">
                <a:latin typeface="Calibri" pitchFamily="34" charset="0"/>
              </a:rPr>
              <a:t>-Modell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Modelldiagnose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Kalibrierung und Validierung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Erweiterung des </a:t>
            </a:r>
            <a:r>
              <a:rPr lang="de-DE" sz="2400" dirty="0" err="1" smtClean="0">
                <a:latin typeface="Calibri" pitchFamily="34" charset="0"/>
              </a:rPr>
              <a:t>abcd</a:t>
            </a:r>
            <a:r>
              <a:rPr lang="de-DE" sz="2400" dirty="0" smtClean="0">
                <a:latin typeface="Calibri" pitchFamily="34" charset="0"/>
              </a:rPr>
              <a:t>-Modells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MV Boli</vt:lpstr>
      <vt:lpstr>Times New Roman</vt:lpstr>
      <vt:lpstr>Standarddesign</vt:lpstr>
      <vt:lpstr>Folie 1</vt:lpstr>
      <vt:lpstr>Folie 2</vt:lpstr>
      <vt:lpstr>Folie 3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7551</cp:revision>
  <cp:lastPrinted>2008-04-07T13:32:56Z</cp:lastPrinted>
  <dcterms:created xsi:type="dcterms:W3CDTF">2002-11-14T10:27:51Z</dcterms:created>
  <dcterms:modified xsi:type="dcterms:W3CDTF">2016-11-15T08:55:35Z</dcterms:modified>
</cp:coreProperties>
</file>