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92" r:id="rId2"/>
    <p:sldId id="966" r:id="rId3"/>
    <p:sldId id="979" r:id="rId4"/>
    <p:sldId id="980" r:id="rId5"/>
    <p:sldId id="981" r:id="rId6"/>
    <p:sldId id="985" r:id="rId7"/>
    <p:sldId id="982" r:id="rId8"/>
    <p:sldId id="983" r:id="rId9"/>
    <p:sldId id="984" r:id="rId10"/>
  </p:sldIdLst>
  <p:sldSz cx="9144000" cy="6858000" type="screen4x3"/>
  <p:notesSz cx="7099300" cy="96012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V Boli" pitchFamily="2" charset="0"/>
      <p:regular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FF"/>
    <a:srgbClr val="336699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62" y="-149"/>
      </p:cViewPr>
      <p:guideLst>
        <p:guide orient="horz" pos="1933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1474"/>
        <p:guide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(Erweiterung des abcd-Modells)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Abschlussquiz Hydrologie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Eigenschaften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250825" y="1484784"/>
            <a:ext cx="547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Einfluss der Gebietsfeuchte ‚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Abbildung physikalischer Prozesse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(hier: Verdunstung)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825" y="356401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Parameter des abcd-Modells 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4005064"/>
            <a:ext cx="59053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erfüllt einen bestimmten Zweck.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866032"/>
            <a:ext cx="6409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 Simulation des Jahresgangs der Gebietswasserbilanz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(zur Ressourcenallokation, Klimafolgenabschätzung, …)</a:t>
            </a:r>
          </a:p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	Hochwasservorhersage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50825" y="3068960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hat eine sinnvolle Struktur.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6627137" y="745540"/>
            <a:ext cx="2514463" cy="5491748"/>
            <a:chOff x="6627137" y="745540"/>
            <a:chExt cx="2514463" cy="5491748"/>
          </a:xfrm>
        </p:grpSpPr>
        <p:sp>
          <p:nvSpPr>
            <p:cNvPr id="34" name="Rechteck 33"/>
            <p:cNvSpPr/>
            <p:nvPr/>
          </p:nvSpPr>
          <p:spPr bwMode="auto">
            <a:xfrm>
              <a:off x="7918209" y="764704"/>
              <a:ext cx="1223391" cy="5472113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6627137" y="765175"/>
              <a:ext cx="1296144" cy="5472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644193" y="765175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8016257" y="745540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abcd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50825" y="3429000"/>
            <a:ext cx="6409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Massenerhaltung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Einfluss der Gebietsfeuchte auf Abflussbildung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Abbildung physikalischer Prozesse (Verdunstung)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51520" y="4725144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ist im Zielgebiet einsetzbar.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1520" y="5088086"/>
            <a:ext cx="6336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Daten für den Antrieb des Modells sind vorhanden.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dominanten Prozesse im Zielgebiet werden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durch das Modell abgebildet.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082552" y="18570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092280" y="55227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092280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316416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16416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092280" y="325404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326144" y="32676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92280" y="36619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092280" y="40770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326144" y="36335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316416" y="40595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82552" y="495148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8316416" y="496512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8339784" y="553196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„konzeptionell“: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dann aber die Parameterwerte wählen?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Suche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Beobachtung und Simulation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übereinstimmen.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51520" y="4026272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Beobachtung	: gemessener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1520" y="4418250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Simulation	: simulierter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(par)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0824" y="4818360"/>
            <a:ext cx="90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Übereinstimmung	: ein quantitatives Fehlermaß/</a:t>
            </a:r>
            <a:r>
              <a:rPr lang="de-DE" sz="2000" dirty="0" err="1" smtClean="0">
                <a:latin typeface="Calibri" pitchFamily="34" charset="0"/>
              </a:rPr>
              <a:t>Gütemaß</a:t>
            </a:r>
            <a:r>
              <a:rPr lang="de-DE" sz="2000" dirty="0" smtClean="0">
                <a:latin typeface="Calibri" pitchFamily="34" charset="0"/>
              </a:rPr>
              <a:t> 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,Q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(par))</a:t>
            </a:r>
            <a:r>
              <a:rPr lang="de-DE" sz="2000" dirty="0" smtClean="0">
                <a:latin typeface="Calibri" pitchFamily="34" charset="0"/>
              </a:rPr>
              <a:t>  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50825" y="5221096"/>
            <a:ext cx="871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Suche	: Suchalgorithmus, der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x(par) </a:t>
            </a:r>
            <a:r>
              <a:rPr lang="de-DE" sz="2000" dirty="0" smtClean="0">
                <a:latin typeface="Calibri" pitchFamily="34" charset="0"/>
              </a:rPr>
              <a:t>maximiert /minimiert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und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51520" y="566778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Beispiel	:</a:t>
            </a:r>
          </a:p>
        </p:txBody>
      </p:sp>
      <p:graphicFrame>
        <p:nvGraphicFramePr>
          <p:cNvPr id="59" name="Objekt 58"/>
          <p:cNvGraphicFramePr>
            <a:graphicFrameLocks noChangeAspect="1"/>
          </p:cNvGraphicFramePr>
          <p:nvPr/>
        </p:nvGraphicFramePr>
        <p:xfrm>
          <a:off x="2407624" y="5542632"/>
          <a:ext cx="3162298" cy="707356"/>
        </p:xfrm>
        <a:graphic>
          <a:graphicData uri="http://schemas.openxmlformats.org/presentationml/2006/ole">
            <p:oleObj spid="_x0000_s1026" name="Formel" r:id="rId4" imgW="1930320" imgH="431640" progId="Equation.3">
              <p:embed/>
            </p:oleObj>
          </a:graphicData>
        </a:graphic>
      </p:graphicFrame>
      <p:sp>
        <p:nvSpPr>
          <p:cNvPr id="60" name="Textfeld 59"/>
          <p:cNvSpPr txBox="1"/>
          <p:nvPr/>
        </p:nvSpPr>
        <p:spPr>
          <a:xfrm>
            <a:off x="5668789" y="5705886"/>
            <a:ext cx="347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i="1" dirty="0" smtClean="0">
                <a:latin typeface="Calibri" pitchFamily="34" charset="0"/>
              </a:rPr>
              <a:t>(SSE… sollte minimal werden)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build="p" bldLvl="2"/>
      <p:bldP spid="28" grpId="0" animBg="1"/>
      <p:bldP spid="39" grpId="0"/>
      <p:bldP spid="47" grpId="0"/>
      <p:bldP spid="54" grpId="0"/>
      <p:bldP spid="55" grpId="0"/>
      <p:bldP spid="56" grpId="0" animBg="1"/>
      <p:bldP spid="58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„konzeptionell“: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dann aber die Parameterwerte wählen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und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825" y="4084330"/>
            <a:ext cx="88931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sz="2000" dirty="0" smtClean="0">
                <a:latin typeface="Calibri" pitchFamily="34" charset="0"/>
              </a:rPr>
              <a:t>Aber funktionieren die „optimalen“ Parameter auch für Zeiträume,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die ich nicht für die </a:t>
            </a:r>
            <a:r>
              <a:rPr lang="de-DE" sz="2000" dirty="0" smtClean="0">
                <a:latin typeface="Calibri" pitchFamily="34" charset="0"/>
              </a:rPr>
              <a:t>Kalibrierung </a:t>
            </a:r>
            <a:r>
              <a:rPr lang="de-DE" sz="2000" dirty="0" smtClean="0">
                <a:latin typeface="Calibri" pitchFamily="34" charset="0"/>
              </a:rPr>
              <a:t>genutzt habe?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teile den Datensatz (z.B. Abflussmessung) in z.B. zwei Hälften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nutze den ersten Teil zur Kalibrierung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prüfe den „optimalen“ Parametersatz an der zweiten Hälfte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pic>
        <p:nvPicPr>
          <p:cNvPr id="4100" name="Picture 4" descr="http://4.bp.blogspot.com/-ZJngZgD6GiE/TeuTaeyRB9I/AAAAAAAAAZ0/tfQ15EtrPpE/s1600/Quiz%2BKids%2B01.jpg"/>
          <p:cNvPicPr>
            <a:picLocks noChangeAspect="1" noChangeArrowheads="1"/>
          </p:cNvPicPr>
          <p:nvPr/>
        </p:nvPicPr>
        <p:blipFill>
          <a:blip r:embed="rId3" cstate="print"/>
          <a:srcRect l="5222" r="5218"/>
          <a:stretch>
            <a:fillRect/>
          </a:stretch>
        </p:blipFill>
        <p:spPr bwMode="auto">
          <a:xfrm>
            <a:off x="-1" y="-1"/>
            <a:ext cx="9200499" cy="685641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Bildschirmpräsentation (4:3)</PresentationFormat>
  <Paragraphs>112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7584</cp:revision>
  <cp:lastPrinted>2008-04-07T13:32:56Z</cp:lastPrinted>
  <dcterms:created xsi:type="dcterms:W3CDTF">2002-11-14T10:27:51Z</dcterms:created>
  <dcterms:modified xsi:type="dcterms:W3CDTF">2016-11-25T10:34:28Z</dcterms:modified>
</cp:coreProperties>
</file>