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5" r:id="rId6"/>
    <p:sldId id="996" r:id="rId7"/>
    <p:sldId id="1008" r:id="rId8"/>
    <p:sldId id="997" r:id="rId9"/>
    <p:sldId id="1009" r:id="rId10"/>
    <p:sldId id="1019" r:id="rId11"/>
    <p:sldId id="1020" r:id="rId12"/>
    <p:sldId id="1021" r:id="rId13"/>
    <p:sldId id="1022" r:id="rId14"/>
    <p:sldId id="1023" r:id="rId15"/>
    <p:sldId id="1012" r:id="rId16"/>
    <p:sldId id="1025" r:id="rId17"/>
    <p:sldId id="1013" r:id="rId18"/>
    <p:sldId id="1016" r:id="rId19"/>
    <p:sldId id="1017" r:id="rId20"/>
    <p:sldId id="1026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132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57" y="3356992"/>
            <a:ext cx="47148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entsprechenden 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 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268288" y="2611438"/>
          <a:ext cx="1865312" cy="311150"/>
        </p:xfrm>
        <a:graphic>
          <a:graphicData uri="http://schemas.openxmlformats.org/presentationml/2006/ole">
            <p:oleObj spid="_x0000_s91141" name="Formel" r:id="rId4" imgW="137160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63525" y="3043238"/>
          <a:ext cx="1741488" cy="312737"/>
        </p:xfrm>
        <a:graphic>
          <a:graphicData uri="http://schemas.openxmlformats.org/presentationml/2006/ole">
            <p:oleObj spid="_x0000_s91142" name="Formel" r:id="rId5" imgW="128268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365375" y="5700365"/>
          <a:ext cx="2570163" cy="307975"/>
        </p:xfrm>
        <a:graphic>
          <a:graphicData uri="http://schemas.openxmlformats.org/presentationml/2006/ole">
            <p:oleObj spid="_x0000_s91144" name="Formel" r:id="rId7" imgW="1904760" imgH="228600" progId="Equation.3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42553" y="5700588"/>
          <a:ext cx="1781175" cy="307975"/>
        </p:xfrm>
        <a:graphic>
          <a:graphicData uri="http://schemas.openxmlformats.org/presentationml/2006/ole">
            <p:oleObj spid="_x0000_s91145" name="Formel" r:id="rId8" imgW="1320480" imgH="2286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19713" y="5589240"/>
          <a:ext cx="1987550" cy="531813"/>
        </p:xfrm>
        <a:graphic>
          <a:graphicData uri="http://schemas.openxmlformats.org/presentationml/2006/ole">
            <p:oleObj spid="_x0000_s91146" name="Formel" r:id="rId9" imgW="147312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823296" y="5220882"/>
          <a:ext cx="2413000" cy="309562"/>
        </p:xfrm>
        <a:graphic>
          <a:graphicData uri="http://schemas.openxmlformats.org/presentationml/2006/ole">
            <p:oleObj spid="_x0000_s94214" name="Formel" r:id="rId8" imgW="1790640" imgH="22860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79512" y="5589240"/>
            <a:ext cx="8793686" cy="511579"/>
            <a:chOff x="278305" y="5589240"/>
            <a:chExt cx="8793686" cy="51157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Einlesen und Darstellen einer Beispieldatei mit R (Datei </a:t>
              </a:r>
              <a:r>
                <a:rPr lang="de-DE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sz="1800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20468001">
            <a:off x="8406087" y="4302430"/>
            <a:ext cx="720006" cy="36004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18355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endParaRPr lang="de-DE" sz="2400" b="1" dirty="0" smtClean="0">
              <a:latin typeface="Calibri" pitchFamily="34" charset="0"/>
              <a:sym typeface="Wingdings"/>
            </a:endParaRP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Bildschirmpräsentation (4:3)</PresentationFormat>
  <Paragraphs>317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MV Boli</vt:lpstr>
      <vt:lpstr>Wingdings</vt:lpstr>
      <vt:lpstr>Courier New</vt:lpstr>
      <vt:lpstr>Symbol</vt:lpstr>
      <vt:lpstr>Times New Roman</vt:lpstr>
      <vt:lpstr>Standarddesign</vt:lpstr>
      <vt:lpstr>Formel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7631</cp:revision>
  <cp:lastPrinted>2008-04-07T13:32:56Z</cp:lastPrinted>
  <dcterms:created xsi:type="dcterms:W3CDTF">2002-11-14T10:27:51Z</dcterms:created>
  <dcterms:modified xsi:type="dcterms:W3CDTF">2017-01-16T16:17:36Z</dcterms:modified>
</cp:coreProperties>
</file>