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9" r:id="rId6"/>
    <p:sldId id="262" r:id="rId7"/>
    <p:sldId id="258" r:id="rId8"/>
    <p:sldId id="261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3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2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75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5481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79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08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9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43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7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1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7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3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0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1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6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6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34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aves of a nerve plant">
            <a:extLst>
              <a:ext uri="{FF2B5EF4-FFF2-40B4-BE49-F238E27FC236}">
                <a16:creationId xmlns:a16="http://schemas.microsoft.com/office/drawing/2014/main" id="{7648AE98-199F-7F37-BC06-B05E2BF125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01" b="120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 flipH="1">
            <a:off x="7737531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06D3551-C80E-FD29-EFBE-AF8B8745C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4543" y="1623412"/>
            <a:ext cx="3503122" cy="2287229"/>
          </a:xfrm>
        </p:spPr>
        <p:txBody>
          <a:bodyPr>
            <a:normAutofit/>
          </a:bodyPr>
          <a:lstStyle/>
          <a:p>
            <a:pPr algn="l"/>
            <a:r>
              <a:rPr lang="nb-NO" sz="4400"/>
              <a:t>Robot 3 </a:t>
            </a:r>
            <a:br>
              <a:rPr lang="nb-NO" sz="4400"/>
            </a:br>
            <a:r>
              <a:rPr lang="nb-NO" sz="1600"/>
              <a:t>Mobil robot som vanner planter på kjøpesenter</a:t>
            </a:r>
            <a:endParaRPr lang="nb-NO" sz="440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0197B12-FDEB-0132-7A78-8C115BFB1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4543" y="4009771"/>
            <a:ext cx="3503122" cy="1244361"/>
          </a:xfrm>
        </p:spPr>
        <p:txBody>
          <a:bodyPr>
            <a:normAutofit/>
          </a:bodyPr>
          <a:lstStyle/>
          <a:p>
            <a:pPr algn="l"/>
            <a:r>
              <a:rPr lang="nb-NO" sz="1800">
                <a:solidFill>
                  <a:srgbClr val="46B290"/>
                </a:solidFill>
              </a:rPr>
              <a:t>Gruppe 2</a:t>
            </a:r>
          </a:p>
          <a:p>
            <a:pPr algn="l"/>
            <a:r>
              <a:rPr lang="nb-NO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Tilla, Eira, Benedicte og Marte </a:t>
            </a:r>
            <a:endParaRPr lang="nb-NO" sz="1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rgbClr val="46B290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980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C313097-D867-BED4-4225-9DEF5136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>
                <a:solidFill>
                  <a:srgbClr val="92D050"/>
                </a:solidFill>
              </a:rPr>
              <a:t>Krav til løsning	</a:t>
            </a:r>
            <a:endParaRPr lang="nb-NO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rgbClr val="92D050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D99E452-E448-7C93-5E98-019AF96E6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2825159"/>
          </a:xfrm>
          <a:ln>
            <a:noFill/>
          </a:ln>
        </p:spPr>
        <p:txBody>
          <a:bodyPr/>
          <a:lstStyle/>
          <a:p>
            <a:pPr indent="-305435"/>
            <a:r>
              <a:rPr lang="nb-NO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Hovedfunksjonen er å vanne planter basert på målt fuktighet i jorden</a:t>
            </a:r>
          </a:p>
          <a:p>
            <a:pPr indent="-305435"/>
            <a:r>
              <a:rPr lang="nb-NO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Skal være mulig å vanne planter i høyden 0.2m til 1.5m </a:t>
            </a:r>
          </a:p>
          <a:p>
            <a:pPr indent="-305435"/>
            <a:r>
              <a:rPr lang="nb-NO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Krav til fart er 0.5 </a:t>
            </a:r>
            <a:r>
              <a:rPr lang="nb-NO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m/s</a:t>
            </a:r>
            <a:r>
              <a:rPr lang="nb-NO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</a:t>
            </a:r>
            <a:endParaRPr lang="nb-NO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rgbClr val="FFFFFF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nb-NO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Må kunne navigere i et kartlagt område</a:t>
            </a:r>
          </a:p>
          <a:p>
            <a:pPr indent="-305435"/>
            <a:r>
              <a:rPr lang="nb-NO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Et eller flere 3D kamera (</a:t>
            </a:r>
            <a:r>
              <a:rPr lang="nb-NO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RealSense</a:t>
            </a:r>
            <a:r>
              <a:rPr lang="nb-NO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 D415)</a:t>
            </a:r>
          </a:p>
          <a:p>
            <a:pPr indent="-305435"/>
            <a:r>
              <a:rPr lang="nb-NO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Fuktighetssensor </a:t>
            </a:r>
          </a:p>
          <a:p>
            <a:pPr indent="-305435"/>
            <a:endParaRPr lang="nb-NO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rgbClr val="FFFFFF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endParaRPr lang="nb-NO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rgbClr val="FFFFFF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endParaRPr lang="nb-NO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rgbClr val="FFFFFF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endParaRPr lang="nb-NO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rgbClr val="FFFFFF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endParaRPr lang="nb-NO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rgbClr val="FFFFFF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endParaRPr lang="nb-NO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rgbClr val="FFFFFF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639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D89DBDC-6641-5F8B-B00F-5C2FF54F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627739"/>
          </a:xfrm>
        </p:spPr>
        <p:txBody>
          <a:bodyPr/>
          <a:lstStyle/>
          <a:p>
            <a:r>
              <a:rPr lang="nb-NO">
                <a:solidFill>
                  <a:srgbClr val="92D050"/>
                </a:solidFill>
              </a:rPr>
              <a:t>Vår løsning</a:t>
            </a:r>
            <a:endParaRPr lang="nb-NO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rgbClr val="92D050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750647AE-262A-5A03-5E62-9454E6BC5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376813"/>
            <a:ext cx="3706889" cy="5199892"/>
          </a:xfrm>
        </p:spPr>
        <p:txBody>
          <a:bodyPr/>
          <a:lstStyle/>
          <a:p>
            <a:r>
              <a:rPr lang="nb-NO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Miljø </a:t>
            </a:r>
          </a:p>
          <a:p>
            <a:pPr algn="l"/>
            <a:r>
              <a:rPr lang="nb-NO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-Første etasje Bergen Storsenter etter stengetid </a:t>
            </a:r>
          </a:p>
          <a:p>
            <a:pPr algn="l"/>
            <a:r>
              <a:rPr lang="nb-NO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-Kjente hindringer: Stolper og benker</a:t>
            </a:r>
          </a:p>
          <a:p>
            <a:pPr algn="l"/>
            <a:endParaRPr lang="nb-NO"/>
          </a:p>
          <a:p>
            <a:r>
              <a:rPr lang="nb-NO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Valg av robot </a:t>
            </a:r>
          </a:p>
          <a:p>
            <a:pPr marL="285750" indent="-285750" algn="l">
              <a:buFontTx/>
              <a:buChar char="-"/>
            </a:pPr>
            <a:r>
              <a:rPr lang="nb-NO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Omnidirectional</a:t>
            </a:r>
            <a:r>
              <a:rPr lang="nb-NO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robot </a:t>
            </a:r>
          </a:p>
          <a:p>
            <a:pPr marL="285750" indent="-285750" algn="l">
              <a:buFontTx/>
              <a:buChar char="-"/>
            </a:pPr>
            <a:r>
              <a:rPr lang="nb-NO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Holonom</a:t>
            </a:r>
          </a:p>
          <a:p>
            <a:pPr marL="285750" indent="-285750" algn="l">
              <a:buFontTx/>
              <a:buChar char="-"/>
            </a:pPr>
            <a:r>
              <a:rPr lang="nb-NO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Robotino</a:t>
            </a:r>
            <a:r>
              <a:rPr lang="nb-NO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 </a:t>
            </a:r>
          </a:p>
          <a:p>
            <a:pPr marL="742950" lvl="1" indent="-285750">
              <a:buFontTx/>
              <a:buChar char="-"/>
            </a:pPr>
            <a:r>
              <a:rPr lang="nb-NO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Diameter 0.45m </a:t>
            </a:r>
          </a:p>
          <a:p>
            <a:pPr marL="742950" lvl="1" indent="-285750">
              <a:buFontTx/>
              <a:buChar char="-"/>
            </a:pPr>
            <a:r>
              <a:rPr lang="nb-NO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Payload</a:t>
            </a:r>
            <a:r>
              <a:rPr lang="nb-NO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30 kg – 10 kg vanntank </a:t>
            </a:r>
          </a:p>
          <a:p>
            <a:pPr marL="742950" lvl="1" indent="-285750">
              <a:buFontTx/>
              <a:buChar char="-"/>
            </a:pPr>
            <a:r>
              <a:rPr lang="nb-NO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3 </a:t>
            </a:r>
            <a:r>
              <a:rPr lang="nb-NO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omniridirectional</a:t>
            </a:r>
            <a:r>
              <a:rPr lang="nb-NO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hjul </a:t>
            </a:r>
          </a:p>
          <a:p>
            <a:pPr marL="742950" lvl="1" indent="-285750">
              <a:buFontTx/>
              <a:buChar char="-"/>
            </a:pPr>
            <a:r>
              <a:rPr lang="nb-NO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Robotarm (kommer senere) </a:t>
            </a:r>
          </a:p>
          <a:p>
            <a:pPr marL="742950" lvl="1" indent="-285750" algn="l">
              <a:buFontTx/>
              <a:buChar char="-"/>
            </a:pPr>
            <a:endParaRPr lang="nb-NO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l"/>
            <a:endParaRPr lang="nb-NO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285750" indent="-285750" algn="l">
              <a:buFontTx/>
              <a:buChar char="-"/>
            </a:pPr>
            <a:endParaRPr lang="nb-NO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285750" indent="-285750" algn="l">
              <a:buFontTx/>
              <a:buChar char="-"/>
            </a:pPr>
            <a:endParaRPr lang="nb-NO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nb-NO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nb-NO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67DDC762-BD41-ECEA-0AD6-315150F5E3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45" b="89758" l="3123" r="98911">
                        <a14:foregroundMark x1="2542" y1="2560" x2="5519" y2="91892"/>
                        <a14:foregroundMark x1="5519" y1="91892" x2="16776" y2="91607"/>
                        <a14:foregroundMark x1="20118" y1="93114" x2="26870" y2="96159"/>
                        <a14:foregroundMark x1="16776" y1="91607" x2="18295" y2="92292"/>
                        <a14:foregroundMark x1="26870" y1="96159" x2="35294" y2="94737"/>
                        <a14:foregroundMark x1="35294" y1="94737" x2="42774" y2="95590"/>
                        <a14:foregroundMark x1="56614" y1="94361" x2="70007" y2="93172"/>
                        <a14:foregroundMark x1="42774" y1="95590" x2="53634" y2="94626"/>
                        <a14:foregroundMark x1="70007" y1="93172" x2="80029" y2="94452"/>
                        <a14:foregroundMark x1="80029" y1="94452" x2="89760" y2="92319"/>
                        <a14:foregroundMark x1="97410" y1="44583" x2="98765" y2="36131"/>
                        <a14:foregroundMark x1="95505" y1="56476" x2="95573" y2="56049"/>
                        <a14:foregroundMark x1="98765" y1="36131" x2="92080" y2="33056"/>
                        <a14:foregroundMark x1="90048" y1="31591" x2="84822" y2="21622"/>
                        <a14:foregroundMark x1="84822" y1="21622" x2="69673" y2="17235"/>
                        <a14:foregroundMark x1="5781" y1="3116" x2="3123" y2="2987"/>
                        <a14:foregroundMark x1="91968" y1="33401" x2="98911" y2="33713"/>
                        <a14:foregroundMark x1="95564" y1="56039" x2="95499" y2="56473"/>
                        <a14:foregroundMark x1="98911" y1="33713" x2="97287" y2="44543"/>
                        <a14:foregroundMark x1="61220" y1="28592" x2="57662" y2="56046"/>
                        <a14:foregroundMark x1="57662" y1="56046" x2="63617" y2="47084"/>
                        <a14:foregroundMark x1="63617" y1="47084" x2="61438" y2="30725"/>
                        <a14:foregroundMark x1="61438" y1="30725" x2="61438" y2="30725"/>
                        <a14:backgroundMark x1="74437" y1="853" x2="74437" y2="853"/>
                        <a14:backgroundMark x1="69426" y1="2276" x2="78068" y2="16074"/>
                        <a14:backgroundMark x1="78068" y1="16074" x2="94190" y2="19488"/>
                        <a14:backgroundMark x1="94190" y1="19488" x2="97458" y2="14225"/>
                        <a14:backgroundMark x1="67756" y1="14651" x2="62455" y2="3983"/>
                        <a14:backgroundMark x1="62455" y1="3983" x2="5374" y2="1849"/>
                        <a14:backgroundMark x1="63253" y1="9104" x2="67030" y2="15505"/>
                        <a14:backgroundMark x1="67611" y1="16216" x2="67756" y2="16216"/>
                        <a14:backgroundMark x1="17938" y1="93314" x2="19898" y2="93741"/>
                        <a14:backgroundMark x1="89542" y1="92888" x2="98112" y2="44808"/>
                        <a14:backgroundMark x1="98112" y1="44808" x2="96514" y2="63727"/>
                        <a14:backgroundMark x1="96514" y1="63727" x2="97821" y2="82646"/>
                        <a14:backgroundMark x1="97821" y1="82646" x2="98838" y2="78094"/>
                        <a14:backgroundMark x1="98039" y1="43954" x2="98911" y2="45946"/>
                        <a14:backgroundMark x1="97894" y1="44239" x2="99855" y2="33428"/>
                        <a14:backgroundMark x1="62600" y1="6117" x2="63108" y2="9957"/>
                        <a14:backgroundMark x1="66957" y1="14936" x2="70007" y2="16358"/>
                        <a14:backgroundMark x1="90269" y1="31010" x2="92157" y2="31863"/>
                        <a14:backgroundMark x1="91285" y1="32148" x2="92375" y2="32148"/>
                        <a14:backgroundMark x1="89978" y1="31437" x2="89978" y2="31437"/>
                        <a14:backgroundMark x1="93972" y1="66856" x2="95788" y2="55761"/>
                        <a14:backgroundMark x1="95497" y1="56472" x2="90414" y2="91750"/>
                        <a14:backgroundMark x1="96805" y1="52632" x2="95570" y2="56046"/>
                        <a14:backgroundMark x1="97676" y1="45235" x2="99056" y2="36700"/>
                        <a14:backgroundMark x1="90051" y1="90469" x2="89978" y2="92745"/>
                        <a14:backgroundMark x1="58097" y1="97013" x2="54248" y2="96586"/>
                      </a14:backgroundRemoval>
                    </a14:imgEffect>
                    <a14:imgEffect>
                      <a14:brightnessContrast bright="-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909" y="-1079"/>
            <a:ext cx="5823094" cy="2973293"/>
          </a:xfrm>
          <a:prstGeom prst="rect">
            <a:avLst/>
          </a:prstGeom>
          <a:noFill/>
        </p:spPr>
      </p:pic>
      <p:pic>
        <p:nvPicPr>
          <p:cNvPr id="3" name="Bilde 5">
            <a:extLst>
              <a:ext uri="{FF2B5EF4-FFF2-40B4-BE49-F238E27FC236}">
                <a16:creationId xmlns:a16="http://schemas.microsoft.com/office/drawing/2014/main" id="{AF2EDE9A-4193-7005-14E1-9F06BD618B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92" r="5495" b="1456"/>
          <a:stretch/>
        </p:blipFill>
        <p:spPr>
          <a:xfrm>
            <a:off x="8410778" y="3034972"/>
            <a:ext cx="2436301" cy="2036456"/>
          </a:xfrm>
          <a:prstGeom prst="rect">
            <a:avLst/>
          </a:prstGeom>
        </p:spPr>
      </p:pic>
      <p:pic>
        <p:nvPicPr>
          <p:cNvPr id="6" name="Bilde 6" descr="Et bilde som inneholder kake, innendørs, projektor&#10;&#10;Automatisk generert beskrivelse">
            <a:extLst>
              <a:ext uri="{FF2B5EF4-FFF2-40B4-BE49-F238E27FC236}">
                <a16:creationId xmlns:a16="http://schemas.microsoft.com/office/drawing/2014/main" id="{D633B476-E9BE-A153-4286-95199271569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45" b="89508" l="22344" r="80952">
                        <a14:foregroundMark x1="36900" y1="63868" x2="33700" y2="59220"/>
                        <a14:foregroundMark x1="68400" y1="50525" x2="65400" y2="61319"/>
                        <a14:foregroundMark x1="66800" y1="63718" x2="73400" y2="62219"/>
                        <a14:foregroundMark x1="39900" y1="36882" x2="44000" y2="31784"/>
                        <a14:foregroundMark x1="42800" y1="85157" x2="47500" y2="86357"/>
                        <a14:foregroundMark x1="49900" y1="86657" x2="67501" y2="81675"/>
                        <a14:foregroundMark x1="70922" y1="77063" x2="74400" y2="67166"/>
                        <a14:backgroundMark x1="70000" y1="81259" x2="71000" y2="82309"/>
                        <a14:backgroundMark x1="67300" y1="82309" x2="70900" y2="79160"/>
                      </a14:backgroundRemoval>
                    </a14:imgEffect>
                  </a14:imgLayer>
                </a14:imgProps>
              </a:ext>
            </a:extLst>
          </a:blip>
          <a:srcRect l="15018" r="11722" b="546"/>
          <a:stretch/>
        </p:blipFill>
        <p:spPr>
          <a:xfrm>
            <a:off x="5666874" y="3035511"/>
            <a:ext cx="2240278" cy="2040295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4FFE52C9-A6F1-59CC-DEB8-BE8C7810F6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5257" y="5434838"/>
            <a:ext cx="6631042" cy="104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1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F9B4F0A-60A7-0990-C91A-E7400690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56253"/>
            <a:ext cx="10353762" cy="970450"/>
          </a:xfrm>
        </p:spPr>
        <p:txBody>
          <a:bodyPr/>
          <a:lstStyle/>
          <a:p>
            <a:r>
              <a:rPr lang="nb-NO"/>
              <a:t>Navigasjon 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7D813B9-EB8A-9DD8-97ED-63F9337EAF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Roadmap</a:t>
            </a:r>
            <a:r>
              <a:rPr lang="nb-NO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nb-NO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methods</a:t>
            </a:r>
            <a:endParaRPr lang="nb-NO" err="1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A8FC4056-320E-0955-940D-F3252CA23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163849"/>
          </a:xfrm>
        </p:spPr>
        <p:txBody>
          <a:bodyPr>
            <a:normAutofit/>
          </a:bodyPr>
          <a:lstStyle/>
          <a:p>
            <a:pPr marL="323215" indent="-285750"/>
            <a:r>
              <a:rPr lang="nb-NO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Flere målpunker</a:t>
            </a:r>
          </a:p>
          <a:p>
            <a:pPr marL="323215" indent="-285750"/>
            <a:r>
              <a:rPr lang="nb-NO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Ønsker en fast rute mellom plantene</a:t>
            </a:r>
          </a:p>
          <a:p>
            <a:pPr marL="323215" indent="-285750"/>
            <a:r>
              <a:rPr lang="nb-NO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PRM</a:t>
            </a:r>
          </a:p>
          <a:p>
            <a:pPr marL="323215" indent="-285750"/>
            <a:endParaRPr lang="nb-NO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23215" indent="-285750"/>
            <a:endParaRPr lang="nb-NO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23215" indent="-285750"/>
            <a:endParaRPr lang="nb-NO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endParaRPr lang="nb-NO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endParaRPr lang="nb-NO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3" name="Picture 2" descr="image">
            <a:extLst>
              <a:ext uri="{FF2B5EF4-FFF2-40B4-BE49-F238E27FC236}">
                <a16:creationId xmlns:a16="http://schemas.microsoft.com/office/drawing/2014/main" id="{58354BEF-432C-DF3F-DB93-9670980A8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45" b="89758" l="3123" r="98911">
                        <a14:foregroundMark x1="2542" y1="2560" x2="5519" y2="91892"/>
                        <a14:foregroundMark x1="5519" y1="91892" x2="16776" y2="91607"/>
                        <a14:foregroundMark x1="20118" y1="93114" x2="26870" y2="96159"/>
                        <a14:foregroundMark x1="16776" y1="91607" x2="18295" y2="92292"/>
                        <a14:foregroundMark x1="26870" y1="96159" x2="35294" y2="94737"/>
                        <a14:foregroundMark x1="35294" y1="94737" x2="42774" y2="95590"/>
                        <a14:foregroundMark x1="56614" y1="94361" x2="70007" y2="93172"/>
                        <a14:foregroundMark x1="42774" y1="95590" x2="53634" y2="94626"/>
                        <a14:foregroundMark x1="70007" y1="93172" x2="80029" y2="94452"/>
                        <a14:foregroundMark x1="80029" y1="94452" x2="89760" y2="92319"/>
                        <a14:foregroundMark x1="97410" y1="44583" x2="98765" y2="36131"/>
                        <a14:foregroundMark x1="95505" y1="56476" x2="95573" y2="56049"/>
                        <a14:foregroundMark x1="98765" y1="36131" x2="92080" y2="33056"/>
                        <a14:foregroundMark x1="90048" y1="31591" x2="84822" y2="21622"/>
                        <a14:foregroundMark x1="84822" y1="21622" x2="69673" y2="17235"/>
                        <a14:foregroundMark x1="5781" y1="3116" x2="3123" y2="2987"/>
                        <a14:foregroundMark x1="91968" y1="33401" x2="98911" y2="33713"/>
                        <a14:foregroundMark x1="95564" y1="56039" x2="95499" y2="56473"/>
                        <a14:foregroundMark x1="98911" y1="33713" x2="97287" y2="44543"/>
                        <a14:foregroundMark x1="61220" y1="28592" x2="57662" y2="56046"/>
                        <a14:foregroundMark x1="57662" y1="56046" x2="63617" y2="47084"/>
                        <a14:foregroundMark x1="63617" y1="47084" x2="61438" y2="30725"/>
                        <a14:foregroundMark x1="61438" y1="30725" x2="61438" y2="30725"/>
                        <a14:backgroundMark x1="74437" y1="853" x2="74437" y2="853"/>
                        <a14:backgroundMark x1="69426" y1="2276" x2="78068" y2="16074"/>
                        <a14:backgroundMark x1="78068" y1="16074" x2="94190" y2="19488"/>
                        <a14:backgroundMark x1="94190" y1="19488" x2="97458" y2="14225"/>
                        <a14:backgroundMark x1="67756" y1="14651" x2="62455" y2="3983"/>
                        <a14:backgroundMark x1="62455" y1="3983" x2="5374" y2="1849"/>
                        <a14:backgroundMark x1="63253" y1="9104" x2="67030" y2="15505"/>
                        <a14:backgroundMark x1="67611" y1="16216" x2="67756" y2="16216"/>
                        <a14:backgroundMark x1="17938" y1="93314" x2="19898" y2="93741"/>
                        <a14:backgroundMark x1="89542" y1="92888" x2="98112" y2="44808"/>
                        <a14:backgroundMark x1="98112" y1="44808" x2="96514" y2="63727"/>
                        <a14:backgroundMark x1="96514" y1="63727" x2="97821" y2="82646"/>
                        <a14:backgroundMark x1="97821" y1="82646" x2="98838" y2="78094"/>
                        <a14:backgroundMark x1="98039" y1="43954" x2="98911" y2="45946"/>
                        <a14:backgroundMark x1="97894" y1="44239" x2="99855" y2="33428"/>
                        <a14:backgroundMark x1="62600" y1="6117" x2="63108" y2="9957"/>
                        <a14:backgroundMark x1="66957" y1="14936" x2="70007" y2="16358"/>
                        <a14:backgroundMark x1="90269" y1="31010" x2="92157" y2="31863"/>
                        <a14:backgroundMark x1="91285" y1="32148" x2="92375" y2="32148"/>
                        <a14:backgroundMark x1="89978" y1="31437" x2="89978" y2="31437"/>
                        <a14:backgroundMark x1="93972" y1="66856" x2="95788" y2="55761"/>
                        <a14:backgroundMark x1="95497" y1="56472" x2="90414" y2="91750"/>
                        <a14:backgroundMark x1="96805" y1="52632" x2="95570" y2="56046"/>
                        <a14:backgroundMark x1="97676" y1="45235" x2="99056" y2="36700"/>
                        <a14:backgroundMark x1="90051" y1="90469" x2="89978" y2="92745"/>
                        <a14:backgroundMark x1="58097" y1="97013" x2="54248" y2="96586"/>
                      </a14:backgroundRemoval>
                    </a14:imgEffect>
                    <a14:imgEffect>
                      <a14:brightnessContrast bright="-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676" y="2421667"/>
            <a:ext cx="5823094" cy="2973293"/>
          </a:xfrm>
          <a:prstGeom prst="rect">
            <a:avLst/>
          </a:prstGeom>
          <a:noFill/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1A16F2B6-08D7-A6D9-9DA1-2364B4E40D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"/>
          <a:stretch/>
        </p:blipFill>
        <p:spPr>
          <a:xfrm>
            <a:off x="6496304" y="1926483"/>
            <a:ext cx="5858981" cy="3926197"/>
          </a:xfrm>
          <a:prstGeom prst="rect">
            <a:avLst/>
          </a:prstGeom>
        </p:spPr>
      </p:pic>
      <p:pic>
        <p:nvPicPr>
          <p:cNvPr id="1026" name="Picture 2" descr="Ingen beskrivelse er tilgjengelig.">
            <a:extLst>
              <a:ext uri="{FF2B5EF4-FFF2-40B4-BE49-F238E27FC236}">
                <a16:creationId xmlns:a16="http://schemas.microsoft.com/office/drawing/2014/main" id="{D4734B36-006D-E85C-33F6-B8655E983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886" y="1849449"/>
            <a:ext cx="5867399" cy="397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43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7A49D94-76D4-96DC-3C06-7F018D70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Plan videre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8D2BBF9-196C-A8E3-EA70-576EA3D5C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8353" y="1520559"/>
            <a:ext cx="6411924" cy="5080001"/>
          </a:xfrm>
        </p:spPr>
        <p:txBody>
          <a:bodyPr/>
          <a:lstStyle/>
          <a:p>
            <a:r>
              <a:rPr lang="nb-NO"/>
              <a:t>PRM</a:t>
            </a:r>
          </a:p>
          <a:p>
            <a:r>
              <a:rPr lang="nb-NO"/>
              <a:t>Ferdigstille </a:t>
            </a:r>
            <a:r>
              <a:rPr lang="nb-NO" err="1"/>
              <a:t>Matlab</a:t>
            </a:r>
            <a:endParaRPr lang="nb-NO"/>
          </a:p>
          <a:p>
            <a:r>
              <a:rPr lang="nb-NO"/>
              <a:t>Vekt</a:t>
            </a:r>
          </a:p>
          <a:p>
            <a:pPr lvl="1"/>
            <a:r>
              <a:rPr lang="nb-NO"/>
              <a:t>vanntank</a:t>
            </a:r>
          </a:p>
          <a:p>
            <a:pPr lvl="1"/>
            <a:r>
              <a:rPr lang="nb-NO"/>
              <a:t>arm</a:t>
            </a:r>
          </a:p>
          <a:p>
            <a:r>
              <a:rPr lang="nb-NO"/>
              <a:t>Gjenspeiling av </a:t>
            </a:r>
            <a:r>
              <a:rPr lang="nb-NO" err="1"/>
              <a:t>undervisningplan</a:t>
            </a:r>
            <a:endParaRPr lang="nb-NO"/>
          </a:p>
          <a:p>
            <a:r>
              <a:rPr lang="nb-NO" err="1"/>
              <a:t>Gazebo</a:t>
            </a:r>
            <a:endParaRPr lang="nb-NO"/>
          </a:p>
          <a:p>
            <a:endParaRPr lang="nb-NO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26B4251E-2EDF-1004-FD28-511FA6C3DA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534" b="64237" l="6463" r="61220">
                        <a14:foregroundMark x1="6707" y1="40975" x2="15183" y2="39661"/>
                        <a14:foregroundMark x1="18902" y1="37669" x2="25793" y2="38263"/>
                        <a14:foregroundMark x1="24329" y1="37034" x2="24329" y2="37034"/>
                        <a14:foregroundMark x1="27073" y1="34831" x2="26402" y2="34534"/>
                        <a14:foregroundMark x1="27805" y1="37119" x2="40000" y2="39576"/>
                        <a14:foregroundMark x1="40000" y1="39576" x2="42317" y2="48602"/>
                        <a14:foregroundMark x1="41951" y1="51992" x2="37805" y2="55551"/>
                        <a14:foregroundMark x1="43476" y1="48644" x2="43476" y2="48644"/>
                        <a14:foregroundMark x1="46890" y1="50254" x2="46890" y2="50254"/>
                        <a14:foregroundMark x1="53780" y1="60763" x2="53780" y2="60763"/>
                        <a14:foregroundMark x1="40122" y1="62669" x2="40122" y2="62669"/>
                        <a14:foregroundMark x1="59817" y1="62119" x2="59817" y2="62119"/>
                        <a14:foregroundMark x1="61220" y1="60508" x2="61220" y2="60508"/>
                        <a14:foregroundMark x1="60244" y1="56822" x2="60244" y2="56822"/>
                        <a14:foregroundMark x1="55061" y1="55000" x2="61098" y2="59831"/>
                        <a14:foregroundMark x1="57683" y1="59068" x2="56402" y2="60593"/>
                        <a14:foregroundMark x1="59207" y1="54619" x2="61220" y2="57627"/>
                        <a14:foregroundMark x1="40488" y1="62881" x2="51707" y2="64237"/>
                        <a14:foregroundMark x1="51707" y1="64237" x2="56585" y2="62754"/>
                        <a14:foregroundMark x1="45793" y1="51102" x2="45793" y2="51102"/>
                        <a14:foregroundMark x1="53537" y1="48729" x2="53537" y2="487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91" t="31429" r="35120" b="33605"/>
          <a:stretch/>
        </p:blipFill>
        <p:spPr>
          <a:xfrm>
            <a:off x="1015353" y="2634973"/>
            <a:ext cx="3605331" cy="305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01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E3920"/>
      </a:dk2>
      <a:lt2>
        <a:srgbClr val="E8E2E4"/>
      </a:lt2>
      <a:accent1>
        <a:srgbClr val="46B290"/>
      </a:accent1>
      <a:accent2>
        <a:srgbClr val="3BB15A"/>
      </a:accent2>
      <a:accent3>
        <a:srgbClr val="57B447"/>
      </a:accent3>
      <a:accent4>
        <a:srgbClr val="7CAE3A"/>
      </a:accent4>
      <a:accent5>
        <a:srgbClr val="A4A541"/>
      </a:accent5>
      <a:accent6>
        <a:srgbClr val="B1823B"/>
      </a:accent6>
      <a:hlink>
        <a:srgbClr val="78892D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0169759E24E0641963540FB2CEDC132" ma:contentTypeVersion="2" ma:contentTypeDescription="Opprett et nytt dokument." ma:contentTypeScope="" ma:versionID="93774e891000ad598d3a0933f48b4740">
  <xsd:schema xmlns:xsd="http://www.w3.org/2001/XMLSchema" xmlns:xs="http://www.w3.org/2001/XMLSchema" xmlns:p="http://schemas.microsoft.com/office/2006/metadata/properties" xmlns:ns3="87884a08-74e4-426c-999c-f033b2b59c8c" targetNamespace="http://schemas.microsoft.com/office/2006/metadata/properties" ma:root="true" ma:fieldsID="32e370e2bb0525901cf7929afed22a43" ns3:_="">
    <xsd:import namespace="87884a08-74e4-426c-999c-f033b2b59c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884a08-74e4-426c-999c-f033b2b59c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920C06-7AFE-42B7-84AE-71F6F23D976F}">
  <ds:schemaRefs>
    <ds:schemaRef ds:uri="http://schemas.microsoft.com/office/2006/documentManagement/types"/>
    <ds:schemaRef ds:uri="http://purl.org/dc/terms/"/>
    <ds:schemaRef ds:uri="87884a08-74e4-426c-999c-f033b2b59c8c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C1C6929-3918-471B-831A-647EE9858D76}">
  <ds:schemaRefs>
    <ds:schemaRef ds:uri="87884a08-74e4-426c-999c-f033b2b59c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1771CC5-4C90-4181-80A3-27E3F3D9FC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135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SlateVTI</vt:lpstr>
      <vt:lpstr>Robot 3  Mobil robot som vanner planter på kjøpesenter</vt:lpstr>
      <vt:lpstr>Krav til løsning </vt:lpstr>
      <vt:lpstr>Vår løsning</vt:lpstr>
      <vt:lpstr>Navigasjon </vt:lpstr>
      <vt:lpstr>Plan videre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planter</dc:title>
  <dc:creator>Eira Johanne Jørgensen</dc:creator>
  <cp:lastModifiedBy>Eira Johanne Jørgensen</cp:lastModifiedBy>
  <cp:revision>3</cp:revision>
  <dcterms:created xsi:type="dcterms:W3CDTF">2022-09-30T07:15:45Z</dcterms:created>
  <dcterms:modified xsi:type="dcterms:W3CDTF">2022-10-05T12:44:23Z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0x010100F0169759E24E0641963540FB2CEDC132</vt:lpwstr>
  </property>
</Properties>
</file>