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58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87C08-DD95-4AE9-BA6D-873C1E1E555C}" v="81" dt="2022-11-17T09:22:05.951"/>
    <p1510:client id="{4DD026E8-B79E-41CD-BC74-DB1EE9344C6C}" v="76" dt="2022-11-17T09:18:59.312"/>
    <p1510:client id="{7B9FF67C-648A-D3E3-207E-37675F7E5394}" v="24" dt="2022-11-17T08:30:52.294"/>
    <p1510:client id="{CF54FE8F-F0E0-F4AF-6636-01B0BB8995E6}" v="541" dt="2022-11-16T15:45:55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2_sfGYYghls?feature=oembed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FYvnfLNYnk8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JU_Wbc_jGU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YvnfLNYnk8" TargetMode="External"/><Relationship Id="rId2" Type="http://schemas.openxmlformats.org/officeDocument/2006/relationships/hyperlink" Target="https://www.youtube.com/watch?v=2_sfGYYghls&amp;ab_channel=EiraJ%C3%B8rgens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3" descr="Man with white beard">
            <a:extLst>
              <a:ext uri="{FF2B5EF4-FFF2-40B4-BE49-F238E27FC236}">
                <a16:creationId xmlns:a16="http://schemas.microsoft.com/office/drawing/2014/main" id="{980B9979-2ED6-6A84-BAF1-D26E796BC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583" r="6" b="9084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cs typeface="Calibri Light"/>
              </a:rPr>
              <a:t>Final presentation H2rObot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Benedicte, Eira, Marte, Tilla</a:t>
            </a:r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2FCC6-C339-B698-C155-D04E9296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cs typeface="Sabon Next LT"/>
              </a:rPr>
              <a:t>Ferdig design 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0FD927-34EA-F154-5462-3ED910DD0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8E2B796-F29C-6D45-54A3-76CD38C71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7300" y="996949"/>
            <a:ext cx="5561106" cy="3522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b-NO"/>
          </a:p>
          <a:p>
            <a:r>
              <a:rPr lang="nb-NO"/>
              <a:t>Enkel base</a:t>
            </a:r>
          </a:p>
          <a:p>
            <a:r>
              <a:rPr lang="nb-NO"/>
              <a:t>Arm: RRRRR</a:t>
            </a:r>
          </a:p>
          <a:p>
            <a:pPr marL="0" indent="0">
              <a:buNone/>
            </a:pPr>
            <a:endParaRPr lang="nb-NO" i="1">
              <a:ea typeface="+mn-lt"/>
              <a:cs typeface="+mn-lt"/>
            </a:endParaRPr>
          </a:p>
          <a:p>
            <a:pPr marL="0" indent="0">
              <a:buNone/>
            </a:pPr>
            <a:endParaRPr lang="nb-NO" i="1">
              <a:ea typeface="+mn-lt"/>
              <a:cs typeface="+mn-lt"/>
            </a:endParaRPr>
          </a:p>
          <a:p>
            <a:endParaRPr lang="nb-NO"/>
          </a:p>
        </p:txBody>
      </p:sp>
      <p:pic>
        <p:nvPicPr>
          <p:cNvPr id="7" name="Bilde 7" descr="Et bilde som inneholder innendørs, plante, tre, mørk&#10;&#10;Automatisk generert beskrivelse">
            <a:extLst>
              <a:ext uri="{FF2B5EF4-FFF2-40B4-BE49-F238E27FC236}">
                <a16:creationId xmlns:a16="http://schemas.microsoft.com/office/drawing/2014/main" id="{DFFC70E8-ED18-4645-0A56-C0AF3E93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157" y="-78262"/>
            <a:ext cx="1667857" cy="3200400"/>
          </a:xfrm>
          <a:prstGeom prst="rect">
            <a:avLst/>
          </a:prstGeom>
        </p:spPr>
      </p:pic>
      <p:pic>
        <p:nvPicPr>
          <p:cNvPr id="8" name="Bilde 8" descr="Et bilde som inneholder plante, håndflate, tre&#10;&#10;Automatisk generert beskrivelse">
            <a:extLst>
              <a:ext uri="{FF2B5EF4-FFF2-40B4-BE49-F238E27FC236}">
                <a16:creationId xmlns:a16="http://schemas.microsoft.com/office/drawing/2014/main" id="{229CF194-E1CD-C7CE-D1E1-AFE0567F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764" y="362676"/>
            <a:ext cx="2743200" cy="3148797"/>
          </a:xfrm>
          <a:prstGeom prst="rect">
            <a:avLst/>
          </a:prstGeom>
        </p:spPr>
      </p:pic>
      <p:pic>
        <p:nvPicPr>
          <p:cNvPr id="9" name="Bilde 9">
            <a:extLst>
              <a:ext uri="{FF2B5EF4-FFF2-40B4-BE49-F238E27FC236}">
                <a16:creationId xmlns:a16="http://schemas.microsoft.com/office/drawing/2014/main" id="{DFD203BF-B538-BEEA-E8B5-0136DE91E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75" y="3197225"/>
            <a:ext cx="4813300" cy="3581400"/>
          </a:xfrm>
          <a:prstGeom prst="rect">
            <a:avLst/>
          </a:prstGeom>
        </p:spPr>
      </p:pic>
      <p:pic>
        <p:nvPicPr>
          <p:cNvPr id="1026" name="Picture 2" descr="Ingen beskrivelse er tilgjengelig.">
            <a:extLst>
              <a:ext uri="{FF2B5EF4-FFF2-40B4-BE49-F238E27FC236}">
                <a16:creationId xmlns:a16="http://schemas.microsoft.com/office/drawing/2014/main" id="{D00F0DFA-A81C-72E1-6966-5D5B8E88B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" r="16653"/>
          <a:stretch/>
        </p:blipFill>
        <p:spPr bwMode="auto">
          <a:xfrm>
            <a:off x="290457" y="1521938"/>
            <a:ext cx="5867455" cy="493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7B63D472-06C0-BD7D-257E-3EA4F321C9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721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2FCC6-C339-B698-C155-D04E9296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cs typeface="Sabon Next LT"/>
              </a:rPr>
              <a:t>Kjøring i </a:t>
            </a:r>
            <a:r>
              <a:rPr lang="nb-NO" err="1">
                <a:cs typeface="Sabon Next LT"/>
              </a:rPr>
              <a:t>Gazebo</a:t>
            </a:r>
            <a:r>
              <a:rPr lang="nb-NO">
                <a:cs typeface="Sabon Next LT"/>
              </a:rPr>
              <a:t> -Video 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0FD927-34EA-F154-5462-3ED910DD0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C23E14E-240D-AB6C-1DF6-B722FE6A7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/>
              <a:t>Revidert kart 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8E2B796-F29C-6D45-54A3-76CD38C71D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b-NO"/>
          </a:p>
          <a:p>
            <a:endParaRPr lang="nb-NO"/>
          </a:p>
          <a:p>
            <a:pPr marL="0" indent="0">
              <a:buNone/>
            </a:pPr>
            <a:endParaRPr lang="nb-NO"/>
          </a:p>
        </p:txBody>
      </p:sp>
      <p:pic>
        <p:nvPicPr>
          <p:cNvPr id="4" name="Bilde 6">
            <a:extLst>
              <a:ext uri="{FF2B5EF4-FFF2-40B4-BE49-F238E27FC236}">
                <a16:creationId xmlns:a16="http://schemas.microsoft.com/office/drawing/2014/main" id="{62621654-8307-0BC5-E1EE-5DA9E2F082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6363" y="2768599"/>
            <a:ext cx="4530104" cy="3522663"/>
          </a:xfrm>
        </p:spPr>
      </p:pic>
      <p:pic>
        <p:nvPicPr>
          <p:cNvPr id="7" name="Bilde 7">
            <a:extLst>
              <a:ext uri="{FF2B5EF4-FFF2-40B4-BE49-F238E27FC236}">
                <a16:creationId xmlns:a16="http://schemas.microsoft.com/office/drawing/2014/main" id="{FC04923B-0242-82EA-AA3D-92377C8E8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0" y="2666192"/>
            <a:ext cx="4533900" cy="3627466"/>
          </a:xfrm>
          <a:prstGeom prst="rect">
            <a:avLst/>
          </a:prstGeom>
        </p:spPr>
      </p:pic>
      <p:pic>
        <p:nvPicPr>
          <p:cNvPr id="8" name="Media på Internett 7" title="ROSrobotIGazebo">
            <a:hlinkClick r:id="" action="ppaction://media"/>
            <a:extLst>
              <a:ext uri="{FF2B5EF4-FFF2-40B4-BE49-F238E27FC236}">
                <a16:creationId xmlns:a16="http://schemas.microsoft.com/office/drawing/2014/main" id="{B563265E-7DA4-F936-B23D-DE1B2BD9CE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951694" y="1752600"/>
            <a:ext cx="8266387" cy="46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1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7AED66-728A-6E54-B412-6A76F7C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>
                <a:cs typeface="Sabon Next LT"/>
              </a:rPr>
              <a:t>Gazebo</a:t>
            </a:r>
            <a:r>
              <a:rPr lang="nb-NO">
                <a:cs typeface="Sabon Next LT"/>
              </a:rPr>
              <a:t> </a:t>
            </a:r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8193D2D5-0456-2CF8-EFD1-C2DA832AD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307" y="1485314"/>
            <a:ext cx="55611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b-NO"/>
              <a:t> 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3D94EDC-FA70-9E26-A881-71D7A987BC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Følger banen greit, men svinger litt mer enn vi hadde sett for oss </a:t>
            </a:r>
          </a:p>
          <a:p>
            <a:r>
              <a:rPr lang="nb-NO"/>
              <a:t>Når </a:t>
            </a:r>
            <a:r>
              <a:rPr lang="nb-NO" err="1"/>
              <a:t>målpunktet</a:t>
            </a:r>
            <a:r>
              <a:rPr lang="nb-NO"/>
              <a:t> 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2A9EB93-59A0-AAF4-1DA3-ED5B26C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78" y="1825625"/>
            <a:ext cx="4191363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9FED04-2517-49B9-9939-26306A29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3445ED-AA31-455E-B1BB-7F7753147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4F06000-5088-4EE0-8DCC-E065BBD5B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69B08168-1DEF-14D4-D16E-624D7FE8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1339"/>
            <a:ext cx="6553201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Robotarmen</a:t>
            </a:r>
          </a:p>
        </p:txBody>
      </p:sp>
      <p:pic>
        <p:nvPicPr>
          <p:cNvPr id="4" name="Bilde 4" descr="Et bilde som inneholder bord&#10;&#10;Automatisk generert beskrivelse">
            <a:extLst>
              <a:ext uri="{FF2B5EF4-FFF2-40B4-BE49-F238E27FC236}">
                <a16:creationId xmlns:a16="http://schemas.microsoft.com/office/drawing/2014/main" id="{5977746A-AECC-E7E0-BBF0-82FE63A76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188" y="289021"/>
            <a:ext cx="3809998" cy="1428749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409694-022C-EBDA-F539-B767E879E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08068"/>
            <a:ext cx="3845090" cy="981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Kjøreposisjon</a:t>
            </a:r>
            <a:r>
              <a:rPr lang="en-US" sz="1800"/>
              <a:t> </a:t>
            </a:r>
            <a:r>
              <a:rPr lang="en-US" sz="1800" err="1"/>
              <a:t>og</a:t>
            </a:r>
            <a:r>
              <a:rPr lang="en-US" sz="1800"/>
              <a:t> </a:t>
            </a:r>
            <a:r>
              <a:rPr lang="en-US" sz="1800" err="1"/>
              <a:t>vanneposisjon</a:t>
            </a:r>
          </a:p>
          <a:p>
            <a:r>
              <a:rPr lang="en-US" sz="1800" err="1"/>
              <a:t>Inverskinematikk</a:t>
            </a:r>
            <a:r>
              <a:rPr lang="en-US" sz="1800"/>
              <a:t> 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8" name="Bilde 8">
            <a:extLst>
              <a:ext uri="{FF2B5EF4-FFF2-40B4-BE49-F238E27FC236}">
                <a16:creationId xmlns:a16="http://schemas.microsoft.com/office/drawing/2014/main" id="{01038A09-FE6A-BBF6-7F51-DB531E885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941" y="1888519"/>
            <a:ext cx="6485889" cy="4825452"/>
          </a:xfrm>
          <a:prstGeom prst="rect">
            <a:avLst/>
          </a:prstGeom>
        </p:spPr>
      </p:pic>
      <p:pic>
        <p:nvPicPr>
          <p:cNvPr id="7" name="Bilde 7" descr="Et bilde som inneholder plante, blomst, mørk&#10;&#10;Automatisk generert beskrivelse">
            <a:extLst>
              <a:ext uri="{FF2B5EF4-FFF2-40B4-BE49-F238E27FC236}">
                <a16:creationId xmlns:a16="http://schemas.microsoft.com/office/drawing/2014/main" id="{9728DE6A-96D0-C1D7-1286-CBFC9EE259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6145" y="3847313"/>
            <a:ext cx="2155307" cy="29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4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7AED66-728A-6E54-B412-6A76F7C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cs typeface="Sabon Next LT"/>
              </a:rPr>
              <a:t>Arm i </a:t>
            </a:r>
            <a:r>
              <a:rPr lang="nb-NO" err="1">
                <a:cs typeface="Sabon Next LT"/>
              </a:rPr>
              <a:t>matlab</a:t>
            </a:r>
            <a:r>
              <a:rPr lang="nb-NO">
                <a:cs typeface="Sabon Next LT"/>
              </a:rPr>
              <a:t> - Video </a:t>
            </a:r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8193D2D5-0456-2CF8-EFD1-C2DA832AD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307" y="1485314"/>
            <a:ext cx="55611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b-NO" i="1"/>
          </a:p>
          <a:p>
            <a:pPr marL="0" indent="0">
              <a:buNone/>
            </a:pPr>
            <a:endParaRPr lang="nb-NO" i="1"/>
          </a:p>
        </p:txBody>
      </p:sp>
      <p:pic>
        <p:nvPicPr>
          <p:cNvPr id="4" name="Media på Internett 3" title="Arm i matlab">
            <a:hlinkClick r:id="" action="ppaction://media"/>
            <a:extLst>
              <a:ext uri="{FF2B5EF4-FFF2-40B4-BE49-F238E27FC236}">
                <a16:creationId xmlns:a16="http://schemas.microsoft.com/office/drawing/2014/main" id="{2A2BD68C-5CA8-0E76-77ED-62382089F3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0291" y="1691323"/>
            <a:ext cx="8640618" cy="48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37D0A8-DCA2-CA8F-1E07-15BC3379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cs typeface="Sabon Next LT"/>
              </a:rPr>
              <a:t>Arm i </a:t>
            </a:r>
            <a:r>
              <a:rPr lang="nb-NO" err="1">
                <a:cs typeface="Sabon Next LT"/>
              </a:rPr>
              <a:t>Gazebo</a:t>
            </a:r>
            <a:endParaRPr lang="nb-NO" err="1"/>
          </a:p>
        </p:txBody>
      </p:sp>
      <p:pic>
        <p:nvPicPr>
          <p:cNvPr id="6" name="Media på Internett 5" title="Arm som kjører i gazebo">
            <a:hlinkClick r:id="" action="ppaction://media"/>
            <a:extLst>
              <a:ext uri="{FF2B5EF4-FFF2-40B4-BE49-F238E27FC236}">
                <a16:creationId xmlns:a16="http://schemas.microsoft.com/office/drawing/2014/main" id="{B3A8B989-1331-A727-F800-0B4828D265F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91793" y="1345504"/>
            <a:ext cx="9109507" cy="51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09EB1-0844-B37A-FEFF-BF879A05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Lenker til videoer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F0759A-CB35-113F-E78C-B8C145BA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>
                <a:hlinkClick r:id="rId2"/>
              </a:rPr>
              <a:t>https://www.youtube.com/watch?v=2_sfGYYghls&amp;ab_channel=EiraJ%C3%B8rgensen</a:t>
            </a:r>
            <a:endParaRPr lang="nb-NO"/>
          </a:p>
          <a:p>
            <a:r>
              <a:rPr lang="nb-NO">
                <a:ea typeface="+mn-lt"/>
                <a:cs typeface="+mn-lt"/>
                <a:hlinkClick r:id="rId3"/>
              </a:rPr>
              <a:t>https://www.youtube.com/watch?v=FYvnfLNYnk8</a:t>
            </a:r>
            <a:endParaRPr lang="nb-NO">
              <a:ea typeface="+mn-lt"/>
              <a:cs typeface="+mn-lt"/>
            </a:endParaRPr>
          </a:p>
          <a:p>
            <a:r>
              <a:rPr lang="nb-NO"/>
              <a:t> </a:t>
            </a:r>
            <a:r>
              <a:rPr lang="nb-NO">
                <a:ea typeface="+mn-lt"/>
                <a:cs typeface="+mn-lt"/>
              </a:rPr>
              <a:t>https://www.youtube.com/watch?v=0JU_Wbc_jGU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671572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5371F"/>
      </a:dk2>
      <a:lt2>
        <a:srgbClr val="E8E2E5"/>
      </a:lt2>
      <a:accent1>
        <a:srgbClr val="47B477"/>
      </a:accent1>
      <a:accent2>
        <a:srgbClr val="3BB13E"/>
      </a:accent2>
      <a:accent3>
        <a:srgbClr val="6FB145"/>
      </a:accent3>
      <a:accent4>
        <a:srgbClr val="95AA38"/>
      </a:accent4>
      <a:accent5>
        <a:srgbClr val="B89E48"/>
      </a:accent5>
      <a:accent6>
        <a:srgbClr val="B1653B"/>
      </a:accent6>
      <a:hlink>
        <a:srgbClr val="8A842E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23</Paragraphs>
  <Slides>8</Slides>
  <Notes>0</Notes>
  <HiddenSlides>0</HiddenSlides>
  <MMClips>3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DappledVTI</vt:lpstr>
      <vt:lpstr>Final presentation H2rObot</vt:lpstr>
      <vt:lpstr>Ferdig design </vt:lpstr>
      <vt:lpstr>Kjøring i Gazebo -Video </vt:lpstr>
      <vt:lpstr>Gazebo </vt:lpstr>
      <vt:lpstr>Robotarmen</vt:lpstr>
      <vt:lpstr>Arm i matlab - Video </vt:lpstr>
      <vt:lpstr>Arm i Gazebo</vt:lpstr>
      <vt:lpstr>Lenker til videoer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Eira Johanne Jørgensen</dc:creator>
  <cp:lastModifiedBy>Eira Johanne Jørgensen</cp:lastModifiedBy>
  <cp:revision>2</cp:revision>
  <dcterms:created xsi:type="dcterms:W3CDTF">2022-11-10T15:28:47Z</dcterms:created>
  <dcterms:modified xsi:type="dcterms:W3CDTF">2022-11-17T11:45:37Z</dcterms:modified>
</cp:coreProperties>
</file>