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197"/>
  </p:normalViewPr>
  <p:slideViewPr>
    <p:cSldViewPr snapToGrid="0">
      <p:cViewPr varScale="1">
        <p:scale>
          <a:sx n="105" d="100"/>
          <a:sy n="105" d="100"/>
        </p:scale>
        <p:origin x="8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2/25/24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2/25/24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2/25/24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2/25/24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2/25/24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180DD-2686-DFBE-1961-D58AAEE146F4}"/>
              </a:ext>
            </a:extLst>
          </p:cNvPr>
          <p:cNvSpPr>
            <a:spLocks noGrp="1"/>
          </p:cNvSpPr>
          <p:nvPr>
            <p:ph type="ctrTitle"/>
          </p:nvPr>
        </p:nvSpPr>
        <p:spPr/>
        <p:txBody>
          <a:bodyPr/>
          <a:lstStyle/>
          <a:p>
            <a:r>
              <a:rPr lang="en-US" dirty="0"/>
              <a:t>Heads Up poker ai</a:t>
            </a:r>
          </a:p>
        </p:txBody>
      </p:sp>
      <p:sp>
        <p:nvSpPr>
          <p:cNvPr id="3" name="Subtitle 2">
            <a:extLst>
              <a:ext uri="{FF2B5EF4-FFF2-40B4-BE49-F238E27FC236}">
                <a16:creationId xmlns:a16="http://schemas.microsoft.com/office/drawing/2014/main" id="{F46286C3-9E44-B714-9B71-9633A71E4BAD}"/>
              </a:ext>
            </a:extLst>
          </p:cNvPr>
          <p:cNvSpPr>
            <a:spLocks noGrp="1"/>
          </p:cNvSpPr>
          <p:nvPr>
            <p:ph type="subTitle" idx="1"/>
          </p:nvPr>
        </p:nvSpPr>
        <p:spPr/>
        <p:txBody>
          <a:bodyPr/>
          <a:lstStyle/>
          <a:p>
            <a:r>
              <a:rPr lang="en-US" dirty="0"/>
              <a:t>By Conor Tilley and Samuel Barnett</a:t>
            </a:r>
          </a:p>
        </p:txBody>
      </p:sp>
    </p:spTree>
    <p:extLst>
      <p:ext uri="{BB962C8B-B14F-4D97-AF65-F5344CB8AC3E}">
        <p14:creationId xmlns:p14="http://schemas.microsoft.com/office/powerpoint/2010/main" val="914664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E90F2-7467-D3AF-B832-5EC0DF2DE3A7}"/>
              </a:ext>
            </a:extLst>
          </p:cNvPr>
          <p:cNvSpPr>
            <a:spLocks noGrp="1"/>
          </p:cNvSpPr>
          <p:nvPr>
            <p:ph type="title"/>
          </p:nvPr>
        </p:nvSpPr>
        <p:spPr/>
        <p:txBody>
          <a:bodyPr/>
          <a:lstStyle/>
          <a:p>
            <a:r>
              <a:rPr lang="en-US" dirty="0"/>
              <a:t>What we have done</a:t>
            </a:r>
          </a:p>
        </p:txBody>
      </p:sp>
      <p:sp>
        <p:nvSpPr>
          <p:cNvPr id="3" name="Content Placeholder 2">
            <a:extLst>
              <a:ext uri="{FF2B5EF4-FFF2-40B4-BE49-F238E27FC236}">
                <a16:creationId xmlns:a16="http://schemas.microsoft.com/office/drawing/2014/main" id="{343D0D57-B842-1212-E78A-9535B01163EE}"/>
              </a:ext>
            </a:extLst>
          </p:cNvPr>
          <p:cNvSpPr>
            <a:spLocks noGrp="1"/>
          </p:cNvSpPr>
          <p:nvPr>
            <p:ph idx="1"/>
          </p:nvPr>
        </p:nvSpPr>
        <p:spPr/>
        <p:txBody>
          <a:bodyPr/>
          <a:lstStyle/>
          <a:p>
            <a:r>
              <a:rPr lang="en-US" dirty="0"/>
              <a:t>Database (what had to be done for it, i.e. data extraction, only added games that have 4 folds on the preflop)</a:t>
            </a:r>
          </a:p>
          <a:p>
            <a:r>
              <a:rPr lang="en-US" dirty="0"/>
              <a:t>Poker game (all that’s included in that)</a:t>
            </a:r>
          </a:p>
          <a:p>
            <a:r>
              <a:rPr lang="en-US" dirty="0"/>
              <a:t>Poker AI (setting up, training, testing, integration to game)</a:t>
            </a:r>
          </a:p>
        </p:txBody>
      </p:sp>
    </p:spTree>
    <p:extLst>
      <p:ext uri="{BB962C8B-B14F-4D97-AF65-F5344CB8AC3E}">
        <p14:creationId xmlns:p14="http://schemas.microsoft.com/office/powerpoint/2010/main" val="95964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644A3-D6F7-D6DE-03B9-4042967F4030}"/>
              </a:ext>
            </a:extLst>
          </p:cNvPr>
          <p:cNvSpPr>
            <a:spLocks noGrp="1"/>
          </p:cNvSpPr>
          <p:nvPr>
            <p:ph type="title"/>
          </p:nvPr>
        </p:nvSpPr>
        <p:spPr/>
        <p:txBody>
          <a:bodyPr/>
          <a:lstStyle/>
          <a:p>
            <a:r>
              <a:rPr lang="en-US" dirty="0"/>
              <a:t>What we learned</a:t>
            </a:r>
          </a:p>
        </p:txBody>
      </p:sp>
      <p:sp>
        <p:nvSpPr>
          <p:cNvPr id="3" name="Content Placeholder 2">
            <a:extLst>
              <a:ext uri="{FF2B5EF4-FFF2-40B4-BE49-F238E27FC236}">
                <a16:creationId xmlns:a16="http://schemas.microsoft.com/office/drawing/2014/main" id="{281CEDD8-AC2B-73A8-428F-6FC6C73DD117}"/>
              </a:ext>
            </a:extLst>
          </p:cNvPr>
          <p:cNvSpPr>
            <a:spLocks noGrp="1"/>
          </p:cNvSpPr>
          <p:nvPr>
            <p:ph idx="1"/>
          </p:nvPr>
        </p:nvSpPr>
        <p:spPr/>
        <p:txBody>
          <a:bodyPr/>
          <a:lstStyle/>
          <a:p>
            <a:r>
              <a:rPr lang="en-US" dirty="0"/>
              <a:t>How to format poker hands to use to train an AI model (i.e. cleaning data, conversion to numerical values)</a:t>
            </a:r>
          </a:p>
          <a:p>
            <a:r>
              <a:rPr lang="en-US" dirty="0"/>
              <a:t>Became more efficient in SQL (i.e. loading and extracting data from tables, setting up tables)</a:t>
            </a:r>
          </a:p>
          <a:p>
            <a:r>
              <a:rPr lang="en-US" dirty="0"/>
              <a:t>Learned about different AI models and what one would work best for us based on our plan (using a dataset to train it)</a:t>
            </a:r>
          </a:p>
          <a:p>
            <a:endParaRPr lang="en-US" dirty="0"/>
          </a:p>
        </p:txBody>
      </p:sp>
    </p:spTree>
    <p:extLst>
      <p:ext uri="{BB962C8B-B14F-4D97-AF65-F5344CB8AC3E}">
        <p14:creationId xmlns:p14="http://schemas.microsoft.com/office/powerpoint/2010/main" val="3951366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D7936-E057-8C03-B205-6E00AD5DF454}"/>
              </a:ext>
            </a:extLst>
          </p:cNvPr>
          <p:cNvSpPr>
            <a:spLocks noGrp="1"/>
          </p:cNvSpPr>
          <p:nvPr>
            <p:ph type="title"/>
          </p:nvPr>
        </p:nvSpPr>
        <p:spPr/>
        <p:txBody>
          <a:bodyPr/>
          <a:lstStyle/>
          <a:p>
            <a:r>
              <a:rPr lang="en-US" dirty="0"/>
              <a:t>Problems we had to solve</a:t>
            </a:r>
          </a:p>
        </p:txBody>
      </p:sp>
      <p:sp>
        <p:nvSpPr>
          <p:cNvPr id="3" name="Content Placeholder 2">
            <a:extLst>
              <a:ext uri="{FF2B5EF4-FFF2-40B4-BE49-F238E27FC236}">
                <a16:creationId xmlns:a16="http://schemas.microsoft.com/office/drawing/2014/main" id="{BF4668F6-DC14-B898-1DAA-079953E551E3}"/>
              </a:ext>
            </a:extLst>
          </p:cNvPr>
          <p:cNvSpPr>
            <a:spLocks noGrp="1"/>
          </p:cNvSpPr>
          <p:nvPr>
            <p:ph idx="1"/>
          </p:nvPr>
        </p:nvSpPr>
        <p:spPr/>
        <p:txBody>
          <a:bodyPr/>
          <a:lstStyle/>
          <a:p>
            <a:r>
              <a:rPr lang="en-US" dirty="0"/>
              <a:t>Setting up the database so it stored the correct information to train the AI on and that each row showed the correct value (i.e. </a:t>
            </a:r>
            <a:r>
              <a:rPr lang="en-US" dirty="0" err="1"/>
              <a:t>player_hand_ranking</a:t>
            </a:r>
            <a:r>
              <a:rPr lang="en-US" dirty="0"/>
              <a:t> column problems)</a:t>
            </a:r>
          </a:p>
          <a:p>
            <a:r>
              <a:rPr lang="en-US" dirty="0"/>
              <a:t>Where our code crossed over with each other hand to change both of ours so things were formatted in the same way (i.e. how information was extracted from the game compared to how it was stored in the </a:t>
            </a:r>
            <a:r>
              <a:rPr lang="en-US" dirty="0" err="1"/>
              <a:t>db</a:t>
            </a:r>
            <a:r>
              <a:rPr lang="en-US" dirty="0"/>
              <a:t>)</a:t>
            </a:r>
          </a:p>
          <a:p>
            <a:r>
              <a:rPr lang="en-US" dirty="0"/>
              <a:t>Poker game or base model problems?</a:t>
            </a:r>
          </a:p>
        </p:txBody>
      </p:sp>
    </p:spTree>
    <p:extLst>
      <p:ext uri="{BB962C8B-B14F-4D97-AF65-F5344CB8AC3E}">
        <p14:creationId xmlns:p14="http://schemas.microsoft.com/office/powerpoint/2010/main" val="1828848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49783-8E62-6043-0FBF-5EED4FC1E80E}"/>
              </a:ext>
            </a:extLst>
          </p:cNvPr>
          <p:cNvSpPr>
            <a:spLocks noGrp="1"/>
          </p:cNvSpPr>
          <p:nvPr>
            <p:ph type="title"/>
          </p:nvPr>
        </p:nvSpPr>
        <p:spPr/>
        <p:txBody>
          <a:bodyPr/>
          <a:lstStyle/>
          <a:p>
            <a:r>
              <a:rPr lang="en-US" dirty="0"/>
              <a:t>What we would do if we had more time</a:t>
            </a:r>
          </a:p>
        </p:txBody>
      </p:sp>
      <p:sp>
        <p:nvSpPr>
          <p:cNvPr id="3" name="Content Placeholder 2">
            <a:extLst>
              <a:ext uri="{FF2B5EF4-FFF2-40B4-BE49-F238E27FC236}">
                <a16:creationId xmlns:a16="http://schemas.microsoft.com/office/drawing/2014/main" id="{248B6BE0-A171-76AA-3D11-B1482B779EE6}"/>
              </a:ext>
            </a:extLst>
          </p:cNvPr>
          <p:cNvSpPr>
            <a:spLocks noGrp="1"/>
          </p:cNvSpPr>
          <p:nvPr>
            <p:ph idx="1"/>
          </p:nvPr>
        </p:nvSpPr>
        <p:spPr/>
        <p:txBody>
          <a:bodyPr/>
          <a:lstStyle/>
          <a:p>
            <a:r>
              <a:rPr lang="en-US" dirty="0"/>
              <a:t>Improve AI model (Only gives what action to take based off information, improve it so it adjusts more to the players actions and how they play. Only learns a play style as of now based off the dataset it is trained on)</a:t>
            </a:r>
          </a:p>
          <a:p>
            <a:r>
              <a:rPr lang="en-US" dirty="0"/>
              <a:t>Make code more clean and efficient, some repeating of code where a function could have been made instead etc.</a:t>
            </a:r>
          </a:p>
          <a:p>
            <a:r>
              <a:rPr lang="en-US" dirty="0"/>
              <a:t>Improvements to poker game?</a:t>
            </a:r>
          </a:p>
        </p:txBody>
      </p:sp>
    </p:spTree>
    <p:extLst>
      <p:ext uri="{BB962C8B-B14F-4D97-AF65-F5344CB8AC3E}">
        <p14:creationId xmlns:p14="http://schemas.microsoft.com/office/powerpoint/2010/main" val="4238948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2E3FC-C014-A1CA-5A89-E53ED5A6316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1B700B3-2239-CF21-C21C-A39CB2A4C6C9}"/>
              </a:ext>
            </a:extLst>
          </p:cNvPr>
          <p:cNvSpPr>
            <a:spLocks noGrp="1"/>
          </p:cNvSpPr>
          <p:nvPr>
            <p:ph idx="1"/>
          </p:nvPr>
        </p:nvSpPr>
        <p:spPr/>
        <p:txBody>
          <a:bodyPr/>
          <a:lstStyle/>
          <a:p>
            <a:r>
              <a:rPr lang="en-US" dirty="0"/>
              <a:t>Thanks for your time</a:t>
            </a:r>
          </a:p>
        </p:txBody>
      </p:sp>
    </p:spTree>
    <p:extLst>
      <p:ext uri="{BB962C8B-B14F-4D97-AF65-F5344CB8AC3E}">
        <p14:creationId xmlns:p14="http://schemas.microsoft.com/office/powerpoint/2010/main" val="129988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34</TotalTime>
  <Words>317</Words>
  <Application>Microsoft Macintosh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Gill Sans MT</vt:lpstr>
      <vt:lpstr>Gallery</vt:lpstr>
      <vt:lpstr>Heads Up poker ai</vt:lpstr>
      <vt:lpstr>What we have done</vt:lpstr>
      <vt:lpstr>What we learned</vt:lpstr>
      <vt:lpstr>Problems we had to solve</vt:lpstr>
      <vt:lpstr>What we would do if we had more time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Heads Up poker ai</dc:title>
  <dc:creator>Conor Tilley</dc:creator>
  <cp:lastModifiedBy>Conor Tilley</cp:lastModifiedBy>
  <cp:revision>2</cp:revision>
  <dcterms:created xsi:type="dcterms:W3CDTF">2024-02-25T23:49:09Z</dcterms:created>
  <dcterms:modified xsi:type="dcterms:W3CDTF">2024-02-26T00:23:40Z</dcterms:modified>
</cp:coreProperties>
</file>